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9144000" cy="5143500"/>
  <p:embeddedFontLst>
    <p:embeddedFont>
      <p:font typeface="Source Sans Pro" panose="020B0604020202020204" charset="0"/>
      <p:regular r:id="rId16"/>
      <p:bold r:id="rId17"/>
    </p:embeddedFont>
    <p:embeddedFont>
      <p:font typeface="Oswald" panose="020B0604020202020204" charset="0"/>
      <p:regular r:id="rId18"/>
    </p:embeddedFont>
    <p:embeddedFont>
      <p:font typeface="Segoe UI" panose="020B0502040204020203" pitchFamily="34" charset="0"/>
      <p:regular r:id="rId19"/>
      <p:bold r:id="rId20"/>
      <p:italic r:id="rId21"/>
      <p:boldItalic r:id="rId22"/>
    </p:embeddedFont>
  </p:embeddedFontLst>
  <p:custDataLst>
    <p:tags r:id="rId23"/>
  </p:custData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1" d="100"/>
          <a:sy n="101" d="100"/>
        </p:scale>
        <p:origin x="516"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jpg>
</file>

<file path=ppt/media/image2.JPG>
</file>

<file path=ppt/media/image3.jpg>
</file>

<file path=ppt/media/image4.jpg>
</file>

<file path=ppt/media/image5.PNG>
</file>

<file path=ppt/media/image6.PNG>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4/1/2019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Freeform 1"/>
          <p:cNvSpPr/>
          <p:nvPr/>
        </p:nvSpPr>
        <p:spPr>
          <a:xfrm>
            <a:off x="2343150" y="0"/>
            <a:ext cx="6800850" cy="5141128"/>
          </a:xfrm>
          <a:custGeom>
            <a:avLst/>
            <a:gdLst/>
            <a:ahLst/>
            <a:cxnLst/>
            <a:rect l="0" t="0" r="r" b="b"/>
            <a:pathLst>
              <a:path w="6800850" h="5141129">
                <a:moveTo>
                  <a:pt x="0" y="0"/>
                </a:moveTo>
                <a:lnTo>
                  <a:pt x="6800850" y="0"/>
                </a:lnTo>
                <a:lnTo>
                  <a:pt x="6800850" y="5141129"/>
                </a:lnTo>
                <a:lnTo>
                  <a:pt x="3712666" y="5141129"/>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a:off x="3038475" y="314325"/>
            <a:ext cx="704850" cy="466725"/>
          </a:xfrm>
          <a:custGeom>
            <a:avLst/>
            <a:gdLst/>
            <a:ahLst/>
            <a:cxnLst/>
            <a:rect l="0" t="0" r="r" b="b"/>
            <a:pathLst>
              <a:path w="704850" h="466725">
                <a:moveTo>
                  <a:pt x="9525" y="0"/>
                </a:moveTo>
                <a:lnTo>
                  <a:pt x="704850" y="385763"/>
                </a:lnTo>
                <a:lnTo>
                  <a:pt x="352425" y="466725"/>
                </a:lnTo>
                <a:close/>
              </a:path>
            </a:pathLst>
          </a:custGeom>
          <a:gradFill rotWithShape="1">
            <a:gsLst>
              <a:gs pos="0">
                <a:schemeClr val="accent2">
                  <a:lumMod val="75000"/>
                </a:schemeClr>
              </a:gs>
              <a:gs pos="100000">
                <a:schemeClr val="accent2"/>
              </a:gs>
            </a:gsLst>
            <a:lin ang="120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flipH="1">
            <a:off x="1471612" y="695325"/>
            <a:ext cx="2272409" cy="528637"/>
          </a:xfrm>
          <a:custGeom>
            <a:avLst/>
            <a:gdLst/>
            <a:ahLst/>
            <a:cxnLst/>
            <a:rect l="0" t="0" r="r" b="b"/>
            <a:pathLst>
              <a:path w="2272409" h="528638">
                <a:moveTo>
                  <a:pt x="0" y="0"/>
                </a:moveTo>
                <a:lnTo>
                  <a:pt x="2272409" y="528638"/>
                </a:lnTo>
                <a:lnTo>
                  <a:pt x="0" y="438150"/>
                </a:lnTo>
                <a:close/>
              </a:path>
            </a:pathLst>
          </a:custGeom>
          <a:gradFill rotWithShape="1">
            <a:gsLst>
              <a:gs pos="0">
                <a:schemeClr val="accent1"/>
              </a:gs>
              <a:gs pos="100000">
                <a:schemeClr val="accent2"/>
              </a:gs>
            </a:gsLst>
            <a:lin ang="27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4"/>
          <p:cNvSpPr/>
          <p:nvPr/>
        </p:nvSpPr>
        <p:spPr>
          <a:xfrm>
            <a:off x="1469231" y="971550"/>
            <a:ext cx="6196012" cy="3214687"/>
          </a:xfrm>
          <a:custGeom>
            <a:avLst/>
            <a:gdLst/>
            <a:ahLst/>
            <a:cxnLst/>
            <a:rect l="0" t="0" r="r" b="b"/>
            <a:pathLst>
              <a:path w="6196013" h="3214688">
                <a:moveTo>
                  <a:pt x="0" y="247650"/>
                </a:moveTo>
                <a:lnTo>
                  <a:pt x="6196013" y="0"/>
                </a:lnTo>
                <a:lnTo>
                  <a:pt x="5662613" y="3214687"/>
                </a:lnTo>
                <a:lnTo>
                  <a:pt x="266700" y="2605088"/>
                </a:lnTo>
                <a:close/>
              </a:path>
            </a:pathLst>
          </a:custGeom>
          <a:gradFill rotWithShape="1">
            <a:gsLst>
              <a:gs pos="0">
                <a:schemeClr val="accent1"/>
              </a:gs>
              <a:gs pos="100000">
                <a:schemeClr val="accent2"/>
              </a:gs>
            </a:gsLst>
            <a:lin ang="21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3910012" y="4338637"/>
            <a:ext cx="914289" cy="485775"/>
          </a:xfrm>
          <a:custGeom>
            <a:avLst/>
            <a:gdLst/>
            <a:ahLst/>
            <a:cxnLst/>
            <a:rect l="0" t="0" r="r" b="b"/>
            <a:pathLst>
              <a:path w="914289" h="485775">
                <a:moveTo>
                  <a:pt x="0" y="28575"/>
                </a:moveTo>
                <a:lnTo>
                  <a:pt x="500063" y="0"/>
                </a:lnTo>
                <a:lnTo>
                  <a:pt x="914289" y="485775"/>
                </a:lnTo>
                <a:close/>
              </a:path>
            </a:pathLst>
          </a:custGeom>
          <a:gradFill rotWithShape="1">
            <a:gsLst>
              <a:gs pos="0">
                <a:schemeClr val="accent1"/>
              </a:gs>
              <a:gs pos="100000">
                <a:schemeClr val="accent2"/>
              </a:gs>
            </a:gsLst>
            <a:lin ang="19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p:cNvSpPr/>
          <p:nvPr/>
        </p:nvSpPr>
        <p:spPr>
          <a:xfrm>
            <a:off x="3910012" y="3819525"/>
            <a:ext cx="3228975" cy="552450"/>
          </a:xfrm>
          <a:custGeom>
            <a:avLst/>
            <a:gdLst/>
            <a:ahLst/>
            <a:cxnLst/>
            <a:rect l="0" t="0" r="r" b="b"/>
            <a:pathLst>
              <a:path w="3228975" h="552450">
                <a:moveTo>
                  <a:pt x="0" y="0"/>
                </a:moveTo>
                <a:lnTo>
                  <a:pt x="3228975" y="361950"/>
                </a:lnTo>
                <a:lnTo>
                  <a:pt x="0" y="552450"/>
                </a:lnTo>
                <a:close/>
              </a:path>
            </a:pathLst>
          </a:custGeom>
          <a:gradFill rotWithShape="1">
            <a:gsLst>
              <a:gs pos="77974">
                <a:schemeClr val="accent2"/>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8" name="Title 1"/>
          <p:cNvSpPr>
            <a:spLocks noGrp="1"/>
          </p:cNvSpPr>
          <p:nvPr>
            <p:ph type="title"/>
          </p:nvPr>
        </p:nvSpPr>
        <p:spPr>
          <a:xfrm>
            <a:off x="2190750" y="1626759"/>
            <a:ext cx="4762500" cy="1183115"/>
          </a:xfrm>
          <a:prstGeom prst="rect">
            <a:avLst/>
          </a:prstGeom>
        </p:spPr>
        <p:txBody>
          <a:bodyPr vert="horz" rtlCol="0" anchor="b"/>
          <a:lstStyle>
            <a:lvl1pPr lvl="0" algn="ctr">
              <a:defRPr lang="en-US" sz="3600" b="1" cap="all" dirty="0">
                <a:solidFill>
                  <a:schemeClr val="bg1"/>
                </a:solidFill>
                <a:latin typeface="+mn-lt"/>
              </a:defRPr>
            </a:lvl1pPr>
          </a:lstStyle>
          <a:p>
            <a:r>
              <a:rPr lang="en-US" dirty="0"/>
              <a:t>Click to edit Master title style</a:t>
            </a:r>
          </a:p>
        </p:txBody>
      </p:sp>
      <p:sp>
        <p:nvSpPr>
          <p:cNvPr id="9" name="Subtitle 2"/>
          <p:cNvSpPr>
            <a:spLocks noGrp="1"/>
          </p:cNvSpPr>
          <p:nvPr>
            <p:ph type="subTitle" idx="1"/>
          </p:nvPr>
        </p:nvSpPr>
        <p:spPr>
          <a:xfrm>
            <a:off x="2185987" y="2809875"/>
            <a:ext cx="4762500" cy="476250"/>
          </a:xfrm>
          <a:prstGeom prst="rect">
            <a:avLst/>
          </a:prstGeom>
        </p:spPr>
        <p:txBody>
          <a:bodyPr vert="horz" lIns="91440" rtlCol="0" anchor="t">
            <a:noAutofit/>
          </a:bodyPr>
          <a:lstStyle>
            <a:lvl1pPr marL="0" lvl="0" indent="0" algn="ctr">
              <a:lnSpc>
                <a:spcPct val="100000"/>
              </a:lnSpc>
              <a:spcBef>
                <a:spcPts val="0"/>
              </a:spcBef>
              <a:buNone/>
              <a:defRPr lang="en-US" sz="1800" i="0" spc="100" baseline="0" dirty="0">
                <a:solidFill>
                  <a:schemeClr val="bg1"/>
                </a:solidFill>
                <a:latin typeface="+mn-lt"/>
              </a:defRPr>
            </a:lvl1pPr>
            <a:lvl2pPr marL="457200" lvl="1" indent="0" algn="ctr">
              <a:buNone/>
              <a:defRPr lang="en-US" dirty="0">
                <a:solidFill>
                  <a:schemeClr val="tx1">
                    <a:tint val="75000"/>
                  </a:schemeClr>
                </a:solidFill>
                <a:latin typeface="+mn-lt"/>
              </a:defRPr>
            </a:lvl2pPr>
            <a:lvl3pPr marL="914400" lvl="2" indent="0" algn="ctr">
              <a:buNone/>
              <a:defRPr lang="en-US" dirty="0">
                <a:solidFill>
                  <a:schemeClr val="tx1">
                    <a:tint val="75000"/>
                  </a:schemeClr>
                </a:solidFill>
                <a:latin typeface="+mn-lt"/>
              </a:defRPr>
            </a:lvl3pPr>
            <a:lvl4pPr marL="1371600" lvl="3" indent="0" algn="ctr">
              <a:buNone/>
              <a:defRPr lang="en-US" dirty="0">
                <a:solidFill>
                  <a:schemeClr val="tx1">
                    <a:tint val="75000"/>
                  </a:schemeClr>
                </a:solidFill>
                <a:latin typeface="+mn-lt"/>
              </a:defRPr>
            </a:lvl4pPr>
            <a:lvl5pPr marL="1828800" lvl="4" indent="0" algn="ctr">
              <a:buNone/>
              <a:defRPr lang="en-US" dirty="0">
                <a:solidFill>
                  <a:schemeClr val="tx1">
                    <a:tint val="75000"/>
                  </a:schemeClr>
                </a:solidFill>
                <a:latin typeface="+mn-lt"/>
              </a:defRPr>
            </a:lvl5pPr>
            <a:lvl6pPr marL="2286000" lvl="5" indent="0" algn="ctr">
              <a:buNone/>
              <a:defRPr lang="en-US" dirty="0">
                <a:solidFill>
                  <a:schemeClr val="tx1">
                    <a:tint val="75000"/>
                  </a:schemeClr>
                </a:solidFill>
                <a:latin typeface="+mn-lt"/>
              </a:defRPr>
            </a:lvl6pPr>
            <a:lvl7pPr marL="2743200" lvl="6" indent="0" algn="ctr">
              <a:buNone/>
              <a:defRPr lang="en-US" dirty="0">
                <a:solidFill>
                  <a:schemeClr val="tx1">
                    <a:tint val="75000"/>
                  </a:schemeClr>
                </a:solidFill>
                <a:latin typeface="+mn-lt"/>
              </a:defRPr>
            </a:lvl7pPr>
            <a:lvl8pPr marL="3200400" lvl="7" indent="0" algn="ctr">
              <a:buNone/>
              <a:defRPr lang="en-US" dirty="0">
                <a:solidFill>
                  <a:schemeClr val="tx1">
                    <a:tint val="75000"/>
                  </a:schemeClr>
                </a:solidFill>
                <a:latin typeface="+mn-lt"/>
              </a:defRPr>
            </a:lvl8pPr>
            <a:lvl9pPr marL="3657600" lvl="8" indent="0" algn="ctr">
              <a:buNone/>
              <a:defRPr lang="en-US" dirty="0">
                <a:solidFill>
                  <a:schemeClr val="tx1">
                    <a:tint val="75000"/>
                  </a:schemeClr>
                </a:solidFill>
                <a:latin typeface="+mn-lt"/>
              </a:defRPr>
            </a:lvl9pPr>
          </a:lstStyle>
          <a:p>
            <a:r>
              <a:rPr lang="en-US" dirty="0"/>
              <a:t>Click to edit Master subtitle style</a:t>
            </a:r>
          </a:p>
        </p:txBody>
      </p:sp>
      <p:sp>
        <p:nvSpPr>
          <p:cNvPr id="10" name="Date Placeholder 3"/>
          <p:cNvSpPr>
            <a:spLocks noGrp="1"/>
          </p:cNvSpPr>
          <p:nvPr>
            <p:ph type="dt" sz="half" idx="10"/>
          </p:nvPr>
        </p:nvSpPr>
        <p:spPr/>
        <p:txBody>
          <a:bodyPr vert="horz" rtlCol="0"/>
          <a:lstStyle>
            <a:lvl1pPr lvl="0"/>
          </a:lstStyle>
          <a:p>
            <a:r>
              <a:rPr lang="en-US" dirty="0"/>
              <a:t>3 April 2019</a:t>
            </a:r>
          </a:p>
        </p:txBody>
      </p:sp>
      <p:sp>
        <p:nvSpPr>
          <p:cNvPr id="11" name="Footer Placeholder 4"/>
          <p:cNvSpPr>
            <a:spLocks noGrp="1"/>
          </p:cNvSpPr>
          <p:nvPr>
            <p:ph type="ftr" sz="quarter" idx="11"/>
          </p:nvPr>
        </p:nvSpPr>
        <p:spPr/>
        <p:txBody>
          <a:bodyPr vert="horz" rtlCol="0"/>
          <a:lstStyle>
            <a:lvl1pPr lvl="0"/>
          </a:lstStyle>
          <a:p>
            <a:r>
              <a:rPr lang="en-US" dirty="0"/>
              <a:t>Bhuvanesh Nakka</a:t>
            </a:r>
          </a:p>
        </p:txBody>
      </p:sp>
      <p:sp>
        <p:nvSpPr>
          <p:cNvPr id="12" name="Slide Number Placeholder 5"/>
          <p:cNvSpPr>
            <a:spLocks noGrp="1"/>
          </p:cNvSpPr>
          <p:nvPr>
            <p:ph type="sldNum" sz="quarter" idx="12"/>
          </p:nvPr>
        </p:nvSpPr>
        <p:spPr/>
        <p:txBody>
          <a:bodyPr vert="horz" rtlCol="0"/>
          <a:lstStyle>
            <a:lvl1pPr lvl="0"/>
          </a:lstStyle>
          <a:p>
            <a:fld id="{8CC549D6-E70C-48BA-A86F-098321CF60F0}" type="slidenum">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Text, and Images">
    <p:spTree>
      <p:nvGrpSpPr>
        <p:cNvPr id="1" name=""/>
        <p:cNvGrpSpPr/>
        <p:nvPr/>
      </p:nvGrpSpPr>
      <p:grpSpPr>
        <a:xfrm>
          <a:off x="0" y="0"/>
          <a:ext cx="0" cy="0"/>
          <a:chOff x="0" y="0"/>
          <a:chExt cx="0" cy="0"/>
        </a:xfrm>
      </p:grpSpPr>
      <p:sp>
        <p:nvSpPr>
          <p:cNvPr id="2" name="Freeform 1"/>
          <p:cNvSpPr/>
          <p:nvPr/>
        </p:nvSpPr>
        <p:spPr>
          <a:xfrm>
            <a:off x="7377112" y="3187700"/>
            <a:ext cx="1093788" cy="242887"/>
          </a:xfrm>
          <a:custGeom>
            <a:avLst/>
            <a:gdLst/>
            <a:ahLst/>
            <a:cxnLst/>
            <a:rect l="0" t="0" r="r" b="b"/>
            <a:pathLst>
              <a:path w="1093788" h="242888">
                <a:moveTo>
                  <a:pt x="0" y="0"/>
                </a:moveTo>
                <a:lnTo>
                  <a:pt x="1093788" y="100013"/>
                </a:lnTo>
                <a:lnTo>
                  <a:pt x="17463" y="242888"/>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3" name="Freeform 2"/>
          <p:cNvSpPr/>
          <p:nvPr/>
        </p:nvSpPr>
        <p:spPr>
          <a:xfrm flipH="1">
            <a:off x="4325937" y="3873500"/>
            <a:ext cx="271462" cy="238125"/>
          </a:xfrm>
          <a:custGeom>
            <a:avLst/>
            <a:gdLst/>
            <a:ahLst/>
            <a:cxnLst/>
            <a:rect l="0" t="0" r="r" b="b"/>
            <a:pathLst>
              <a:path w="271462" h="238125">
                <a:moveTo>
                  <a:pt x="4763" y="31750"/>
                </a:moveTo>
                <a:lnTo>
                  <a:pt x="223837" y="0"/>
                </a:lnTo>
                <a:lnTo>
                  <a:pt x="271462" y="238125"/>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flipH="1">
            <a:off x="3552825" y="3676650"/>
            <a:ext cx="1039812" cy="228600"/>
          </a:xfrm>
          <a:custGeom>
            <a:avLst/>
            <a:gdLst/>
            <a:ahLst/>
            <a:cxnLst/>
            <a:rect l="0" t="0" r="r" b="b"/>
            <a:pathLst>
              <a:path w="1039813" h="228600">
                <a:moveTo>
                  <a:pt x="4763" y="0"/>
                </a:moveTo>
                <a:lnTo>
                  <a:pt x="1039813" y="87312"/>
                </a:lnTo>
                <a:lnTo>
                  <a:pt x="0" y="228600"/>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4"/>
          <p:cNvSpPr/>
          <p:nvPr/>
        </p:nvSpPr>
        <p:spPr>
          <a:xfrm>
            <a:off x="1857375" y="3552825"/>
            <a:ext cx="368300" cy="223837"/>
          </a:xfrm>
          <a:custGeom>
            <a:avLst/>
            <a:gdLst/>
            <a:ahLst/>
            <a:cxnLst/>
            <a:rect l="0" t="0" r="r" b="b"/>
            <a:pathLst>
              <a:path w="368300" h="223838">
                <a:moveTo>
                  <a:pt x="0" y="38100"/>
                </a:moveTo>
                <a:lnTo>
                  <a:pt x="230188" y="0"/>
                </a:lnTo>
                <a:lnTo>
                  <a:pt x="368300" y="22383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1858962" y="3367087"/>
            <a:ext cx="958850" cy="223837"/>
          </a:xfrm>
          <a:custGeom>
            <a:avLst/>
            <a:gdLst/>
            <a:ahLst/>
            <a:cxnLst/>
            <a:rect l="0" t="0" r="r" b="b"/>
            <a:pathLst>
              <a:path w="958850" h="223838">
                <a:moveTo>
                  <a:pt x="0" y="0"/>
                </a:moveTo>
                <a:lnTo>
                  <a:pt x="958850" y="85725"/>
                </a:lnTo>
                <a:lnTo>
                  <a:pt x="1882" y="223838"/>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7" name="Freeform 6"/>
          <p:cNvSpPr/>
          <p:nvPr/>
        </p:nvSpPr>
        <p:spPr>
          <a:xfrm>
            <a:off x="0" y="0"/>
            <a:ext cx="9144000" cy="3462199"/>
          </a:xfrm>
          <a:custGeom>
            <a:avLst/>
            <a:gdLst/>
            <a:ahLst/>
            <a:cxnLst/>
            <a:rect l="0" t="0" r="r" b="b"/>
            <a:pathLst>
              <a:path w="9144000" h="3462199">
                <a:moveTo>
                  <a:pt x="0" y="0"/>
                </a:moveTo>
                <a:lnTo>
                  <a:pt x="9144000" y="0"/>
                </a:lnTo>
                <a:lnTo>
                  <a:pt x="9144000" y="2886075"/>
                </a:lnTo>
                <a:lnTo>
                  <a:pt x="7408158" y="1849668"/>
                </a:lnTo>
                <a:lnTo>
                  <a:pt x="5008332" y="3462199"/>
                </a:lnTo>
                <a:lnTo>
                  <a:pt x="1754813" y="2048863"/>
                </a:lnTo>
                <a:lnTo>
                  <a:pt x="0" y="299085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8" name="Freeform 7"/>
          <p:cNvSpPr/>
          <p:nvPr/>
        </p:nvSpPr>
        <p:spPr>
          <a:xfrm>
            <a:off x="6124574" y="1336346"/>
            <a:ext cx="2561078" cy="1954008"/>
          </a:xfrm>
          <a:custGeom>
            <a:avLst/>
            <a:gdLst/>
            <a:ahLst/>
            <a:cxnLst/>
            <a:rect l="0" t="0" r="r" b="b"/>
            <a:pathLst>
              <a:path w="2561079" h="1954008">
                <a:moveTo>
                  <a:pt x="0" y="208681"/>
                </a:moveTo>
                <a:lnTo>
                  <a:pt x="2561079" y="0"/>
                </a:lnTo>
                <a:lnTo>
                  <a:pt x="2342913" y="1954008"/>
                </a:lnTo>
                <a:lnTo>
                  <a:pt x="246622" y="1773784"/>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9" name="Freeform 8"/>
          <p:cNvSpPr/>
          <p:nvPr/>
        </p:nvSpPr>
        <p:spPr>
          <a:xfrm>
            <a:off x="7399338" y="3392487"/>
            <a:ext cx="352425" cy="219075"/>
          </a:xfrm>
          <a:custGeom>
            <a:avLst/>
            <a:gdLst/>
            <a:ahLst/>
            <a:cxnLst/>
            <a:rect l="0" t="0" r="r" b="b"/>
            <a:pathLst>
              <a:path w="352425" h="219075">
                <a:moveTo>
                  <a:pt x="0" y="33338"/>
                </a:moveTo>
                <a:lnTo>
                  <a:pt x="276225" y="0"/>
                </a:lnTo>
                <a:lnTo>
                  <a:pt x="352425" y="219075"/>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0" name="Freeform 9"/>
          <p:cNvSpPr/>
          <p:nvPr/>
        </p:nvSpPr>
        <p:spPr>
          <a:xfrm>
            <a:off x="8379927" y="1257300"/>
            <a:ext cx="92420" cy="104775"/>
          </a:xfrm>
          <a:custGeom>
            <a:avLst/>
            <a:gdLst/>
            <a:ahLst/>
            <a:cxnLst/>
            <a:rect l="0" t="0" r="r" b="b"/>
            <a:pathLst>
              <a:path w="92421" h="104775">
                <a:moveTo>
                  <a:pt x="0" y="0"/>
                </a:moveTo>
                <a:lnTo>
                  <a:pt x="92421" y="95250"/>
                </a:lnTo>
                <a:lnTo>
                  <a:pt x="0" y="104775"/>
                </a:lnTo>
                <a:close/>
              </a:path>
            </a:pathLst>
          </a:custGeom>
          <a:solidFill>
            <a:schemeClr val="tx1">
              <a:lumMod val="50000"/>
              <a:lumOff val="5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1" name="Freeform 10"/>
          <p:cNvSpPr/>
          <p:nvPr/>
        </p:nvSpPr>
        <p:spPr>
          <a:xfrm flipH="1">
            <a:off x="3333750" y="1812596"/>
            <a:ext cx="2561078" cy="1954008"/>
          </a:xfrm>
          <a:custGeom>
            <a:avLst/>
            <a:gdLst/>
            <a:ahLst/>
            <a:cxnLst/>
            <a:rect l="0" t="0" r="r" b="b"/>
            <a:pathLst>
              <a:path w="2561079" h="1954008">
                <a:moveTo>
                  <a:pt x="0" y="208681"/>
                </a:moveTo>
                <a:lnTo>
                  <a:pt x="2561079" y="0"/>
                </a:lnTo>
                <a:lnTo>
                  <a:pt x="2342913" y="1954008"/>
                </a:lnTo>
                <a:lnTo>
                  <a:pt x="246622" y="1773784"/>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2" name="Freeform 11"/>
          <p:cNvSpPr/>
          <p:nvPr/>
        </p:nvSpPr>
        <p:spPr>
          <a:xfrm flipH="1">
            <a:off x="3547055" y="1733550"/>
            <a:ext cx="92420" cy="104775"/>
          </a:xfrm>
          <a:custGeom>
            <a:avLst/>
            <a:gdLst/>
            <a:ahLst/>
            <a:cxnLst/>
            <a:rect l="0" t="0" r="r" b="b"/>
            <a:pathLst>
              <a:path w="92421" h="104775">
                <a:moveTo>
                  <a:pt x="0" y="0"/>
                </a:moveTo>
                <a:lnTo>
                  <a:pt x="92421" y="95250"/>
                </a:lnTo>
                <a:lnTo>
                  <a:pt x="0" y="104775"/>
                </a:lnTo>
                <a:close/>
              </a:path>
            </a:pathLst>
          </a:custGeom>
          <a:solidFill>
            <a:schemeClr val="tx1">
              <a:lumMod val="50000"/>
              <a:lumOff val="5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3" name="Freeform 12"/>
          <p:cNvSpPr/>
          <p:nvPr/>
        </p:nvSpPr>
        <p:spPr>
          <a:xfrm>
            <a:off x="476250" y="1498271"/>
            <a:ext cx="2561078" cy="1954008"/>
          </a:xfrm>
          <a:custGeom>
            <a:avLst/>
            <a:gdLst/>
            <a:ahLst/>
            <a:cxnLst/>
            <a:rect l="0" t="0" r="r" b="b"/>
            <a:pathLst>
              <a:path w="2561079" h="1954008">
                <a:moveTo>
                  <a:pt x="0" y="208681"/>
                </a:moveTo>
                <a:lnTo>
                  <a:pt x="2561079" y="0"/>
                </a:lnTo>
                <a:lnTo>
                  <a:pt x="2342913" y="1954008"/>
                </a:lnTo>
                <a:lnTo>
                  <a:pt x="246622" y="1773784"/>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4" name="Freeform 13"/>
          <p:cNvSpPr/>
          <p:nvPr/>
        </p:nvSpPr>
        <p:spPr>
          <a:xfrm>
            <a:off x="2731602" y="1419225"/>
            <a:ext cx="92420" cy="104775"/>
          </a:xfrm>
          <a:custGeom>
            <a:avLst/>
            <a:gdLst/>
            <a:ahLst/>
            <a:cxnLst/>
            <a:rect l="0" t="0" r="r" b="b"/>
            <a:pathLst>
              <a:path w="92421" h="104775">
                <a:moveTo>
                  <a:pt x="0" y="0"/>
                </a:moveTo>
                <a:lnTo>
                  <a:pt x="92421" y="95250"/>
                </a:lnTo>
                <a:lnTo>
                  <a:pt x="0" y="104775"/>
                </a:lnTo>
                <a:close/>
              </a:path>
            </a:pathLst>
          </a:custGeom>
          <a:solidFill>
            <a:schemeClr val="tx1">
              <a:lumMod val="50000"/>
              <a:lumOff val="5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5" name="Title Placeholder 1"/>
          <p:cNvSpPr>
            <a:spLocks noGrp="1"/>
          </p:cNvSpPr>
          <p:nvPr>
            <p:ph type="title"/>
          </p:nvPr>
        </p:nvSpPr>
        <p:spPr/>
        <p:txBody>
          <a:bodyPr vert="horz" rtlCol="0"/>
          <a:lstStyle>
            <a:lvl1pPr lvl="0"/>
          </a:lstStyle>
          <a:p>
            <a:r>
              <a:rPr lang="en-US" dirty="0"/>
              <a:t>Click to edit Master title style</a:t>
            </a:r>
          </a:p>
        </p:txBody>
      </p:sp>
      <p:sp>
        <p:nvSpPr>
          <p:cNvPr id="16" name="Picture Placeholder 8"/>
          <p:cNvSpPr>
            <a:spLocks noGrp="1"/>
          </p:cNvSpPr>
          <p:nvPr>
            <p:ph type="pic" idx="1"/>
          </p:nvPr>
        </p:nvSpPr>
        <p:spPr>
          <a:xfrm>
            <a:off x="771525" y="1428750"/>
            <a:ext cx="1962150" cy="1962150"/>
          </a:xfrm>
          <a:custGeom>
            <a:avLst/>
            <a:gdLst/>
            <a:ahLst/>
            <a:cxnLst/>
            <a:rect l="0" t="0" r="r" b="b"/>
            <a:pathLst>
              <a:path w="1943100" h="1933575">
                <a:moveTo>
                  <a:pt x="0" y="209550"/>
                </a:moveTo>
                <a:lnTo>
                  <a:pt x="1943100" y="0"/>
                </a:lnTo>
                <a:lnTo>
                  <a:pt x="1943100" y="1933575"/>
                </a:lnTo>
                <a:lnTo>
                  <a:pt x="0" y="1647825"/>
                </a:lnTo>
                <a:close/>
              </a:path>
            </a:pathLst>
          </a:custGeom>
          <a:solidFill>
            <a:schemeClr val="bg1">
              <a:lumMod val="95000"/>
            </a:schemeClr>
          </a:solidFill>
          <a:ln w="31750">
            <a:noFill/>
          </a:ln>
        </p:spPr>
        <p:txBody>
          <a:bodyPr vert="horz" rtlCol="0"/>
          <a:lstStyle/>
          <a:p>
            <a:r>
              <a:rPr lang="en-US" dirty="0"/>
              <a:t>Click icon to add picture</a:t>
            </a:r>
          </a:p>
        </p:txBody>
      </p:sp>
      <p:sp>
        <p:nvSpPr>
          <p:cNvPr id="17" name="Content Placeholder 2"/>
          <p:cNvSpPr>
            <a:spLocks noGrp="1"/>
          </p:cNvSpPr>
          <p:nvPr>
            <p:ph type="body" idx="2"/>
          </p:nvPr>
        </p:nvSpPr>
        <p:spPr>
          <a:xfrm>
            <a:off x="571500" y="3800475"/>
            <a:ext cx="2381250" cy="476250"/>
          </a:xfrm>
          <a:prstGeom prst="rect">
            <a:avLst/>
          </a:prstGeom>
        </p:spPr>
        <p:txBody>
          <a:bodyPr vert="horz" rtlCol="0" anchor="t">
            <a:normAutofit/>
          </a:bodyPr>
          <a:lstStyle>
            <a:lvl1pPr marL="0" lvl="0" indent="0" algn="ctr">
              <a:lnSpc>
                <a:spcPct val="100000"/>
              </a:lnSpc>
              <a:buNone/>
              <a:defRPr lang="en-US" sz="1200" dirty="0">
                <a:solidFill>
                  <a:schemeClr val="bg1"/>
                </a:solidFill>
                <a:latin typeface="+mn-lt"/>
              </a:defRPr>
            </a:lvl1pPr>
            <a:lvl2pPr lvl="1">
              <a:lnSpc>
                <a:spcPct val="129000"/>
              </a:lnSpc>
              <a:defRPr lang="en-US" sz="1000" dirty="0">
                <a:solidFill>
                  <a:schemeClr val="bg1">
                    <a:lumMod val="65000"/>
                  </a:schemeClr>
                </a:solidFill>
                <a:latin typeface="+mn-lt"/>
              </a:defRPr>
            </a:lvl2pPr>
            <a:lvl3pPr lvl="2">
              <a:lnSpc>
                <a:spcPts val="1200"/>
              </a:lnSpc>
              <a:defRPr lang="en-US" sz="1000" i="1" dirty="0">
                <a:solidFill>
                  <a:schemeClr val="tx2">
                    <a:lumMod val="50000"/>
                    <a:lumOff val="50000"/>
                  </a:schemeClr>
                </a:solidFill>
                <a:latin typeface="+mn-lt"/>
              </a:defRPr>
            </a:lvl3pPr>
            <a:lvl4pPr lvl="3">
              <a:lnSpc>
                <a:spcPts val="1200"/>
              </a:lnSpc>
              <a:defRPr lang="en-US" sz="1000" i="0" dirty="0">
                <a:solidFill>
                  <a:schemeClr val="tx2">
                    <a:lumMod val="50000"/>
                    <a:lumOff val="50000"/>
                  </a:schemeClr>
                </a:solidFill>
                <a:latin typeface="+mn-lt"/>
              </a:defRPr>
            </a:lvl4pPr>
            <a:lvl5pPr lvl="4">
              <a:lnSpc>
                <a:spcPts val="1200"/>
              </a:lnSpc>
              <a:buFont typeface="Arial"/>
              <a:buChar char="»"/>
              <a:defRPr lang="en-US" sz="1000" i="1" dirty="0">
                <a:solidFill>
                  <a:schemeClr val="tx2">
                    <a:lumMod val="50000"/>
                    <a:lumOff val="50000"/>
                  </a:schemeClr>
                </a:solidFill>
                <a:latin typeface="+mn-lt"/>
              </a:defRPr>
            </a:lvl5pPr>
          </a:lstStyle>
          <a:p>
            <a:pPr lvl="0"/>
            <a:r>
              <a:rPr lang="en-US" dirty="0"/>
              <a:t>Click to edit Master text styles</a:t>
            </a:r>
          </a:p>
        </p:txBody>
      </p:sp>
      <p:sp>
        <p:nvSpPr>
          <p:cNvPr id="18" name="Picture Placeholder 8"/>
          <p:cNvSpPr>
            <a:spLocks noGrp="1"/>
          </p:cNvSpPr>
          <p:nvPr>
            <p:ph type="pic" idx="3"/>
          </p:nvPr>
        </p:nvSpPr>
        <p:spPr>
          <a:xfrm>
            <a:off x="3638550" y="1733550"/>
            <a:ext cx="1962150" cy="1962150"/>
          </a:xfrm>
          <a:custGeom>
            <a:avLst/>
            <a:gdLst/>
            <a:ahLst/>
            <a:cxnLst/>
            <a:rect l="0" t="0" r="r" b="b"/>
            <a:pathLst>
              <a:path w="1962150" h="1962150">
                <a:moveTo>
                  <a:pt x="0" y="0"/>
                </a:moveTo>
                <a:lnTo>
                  <a:pt x="1962150" y="219075"/>
                </a:lnTo>
                <a:lnTo>
                  <a:pt x="1962150" y="1666875"/>
                </a:lnTo>
                <a:lnTo>
                  <a:pt x="0" y="1962150"/>
                </a:lnTo>
                <a:close/>
              </a:path>
            </a:pathLst>
          </a:custGeom>
          <a:solidFill>
            <a:schemeClr val="bg1">
              <a:lumMod val="95000"/>
            </a:schemeClr>
          </a:solidFill>
          <a:ln w="31750">
            <a:noFill/>
          </a:ln>
        </p:spPr>
        <p:txBody>
          <a:bodyPr vert="horz" rtlCol="0"/>
          <a:lstStyle/>
          <a:p>
            <a:r>
              <a:rPr lang="en-US" dirty="0"/>
              <a:t>Click icon to add picture</a:t>
            </a:r>
          </a:p>
        </p:txBody>
      </p:sp>
      <p:sp>
        <p:nvSpPr>
          <p:cNvPr id="19" name="Content Placeholder 2"/>
          <p:cNvSpPr>
            <a:spLocks noGrp="1"/>
          </p:cNvSpPr>
          <p:nvPr>
            <p:ph type="body" idx="4"/>
          </p:nvPr>
        </p:nvSpPr>
        <p:spPr>
          <a:xfrm>
            <a:off x="3429000" y="4157265"/>
            <a:ext cx="2381250" cy="476250"/>
          </a:xfrm>
          <a:prstGeom prst="rect">
            <a:avLst/>
          </a:prstGeom>
        </p:spPr>
        <p:txBody>
          <a:bodyPr vert="horz" rtlCol="0" anchor="t">
            <a:normAutofit/>
          </a:bodyPr>
          <a:lstStyle>
            <a:lvl1pPr marL="0" lvl="0" indent="0" algn="ctr">
              <a:lnSpc>
                <a:spcPct val="100000"/>
              </a:lnSpc>
              <a:buNone/>
              <a:defRPr lang="en-US" sz="1200" dirty="0">
                <a:solidFill>
                  <a:schemeClr val="bg1"/>
                </a:solidFill>
                <a:latin typeface="+mn-lt"/>
              </a:defRPr>
            </a:lvl1pPr>
            <a:lvl2pPr lvl="1">
              <a:lnSpc>
                <a:spcPct val="129000"/>
              </a:lnSpc>
              <a:defRPr lang="en-US" sz="1000" dirty="0">
                <a:solidFill>
                  <a:schemeClr val="bg1">
                    <a:lumMod val="65000"/>
                  </a:schemeClr>
                </a:solidFill>
                <a:latin typeface="+mn-lt"/>
              </a:defRPr>
            </a:lvl2pPr>
            <a:lvl3pPr lvl="2">
              <a:lnSpc>
                <a:spcPts val="1200"/>
              </a:lnSpc>
              <a:defRPr lang="en-US" sz="1000" i="1" dirty="0">
                <a:solidFill>
                  <a:schemeClr val="tx2">
                    <a:lumMod val="50000"/>
                    <a:lumOff val="50000"/>
                  </a:schemeClr>
                </a:solidFill>
                <a:latin typeface="+mn-lt"/>
              </a:defRPr>
            </a:lvl3pPr>
            <a:lvl4pPr lvl="3">
              <a:lnSpc>
                <a:spcPts val="1200"/>
              </a:lnSpc>
              <a:defRPr lang="en-US" sz="1000" i="0" dirty="0">
                <a:solidFill>
                  <a:schemeClr val="tx2">
                    <a:lumMod val="50000"/>
                    <a:lumOff val="50000"/>
                  </a:schemeClr>
                </a:solidFill>
                <a:latin typeface="+mn-lt"/>
              </a:defRPr>
            </a:lvl4pPr>
            <a:lvl5pPr lvl="4">
              <a:lnSpc>
                <a:spcPts val="1200"/>
              </a:lnSpc>
              <a:buFont typeface="Arial"/>
              <a:buChar char="»"/>
              <a:defRPr lang="en-US" sz="1000" i="1" dirty="0">
                <a:solidFill>
                  <a:schemeClr val="tx2">
                    <a:lumMod val="50000"/>
                    <a:lumOff val="50000"/>
                  </a:schemeClr>
                </a:solidFill>
                <a:latin typeface="+mn-lt"/>
              </a:defRPr>
            </a:lvl5pPr>
          </a:lstStyle>
          <a:p>
            <a:pPr lvl="0"/>
            <a:r>
              <a:rPr lang="en-US" dirty="0"/>
              <a:t>Click to edit Master text styles</a:t>
            </a:r>
          </a:p>
        </p:txBody>
      </p:sp>
      <p:sp>
        <p:nvSpPr>
          <p:cNvPr id="20" name="Picture Placeholder 8"/>
          <p:cNvSpPr>
            <a:spLocks noGrp="1" noChangeAspect="1"/>
          </p:cNvSpPr>
          <p:nvPr>
            <p:ph type="pic" idx="5"/>
          </p:nvPr>
        </p:nvSpPr>
        <p:spPr>
          <a:xfrm>
            <a:off x="6419850" y="1261006"/>
            <a:ext cx="1962150" cy="1960831"/>
          </a:xfrm>
          <a:custGeom>
            <a:avLst/>
            <a:gdLst/>
            <a:ahLst/>
            <a:cxnLst/>
            <a:rect l="0" t="0" r="r" b="b"/>
            <a:pathLst>
              <a:path w="1962150" h="1960831">
                <a:moveTo>
                  <a:pt x="0" y="180975"/>
                </a:moveTo>
                <a:lnTo>
                  <a:pt x="1962150" y="0"/>
                </a:lnTo>
                <a:lnTo>
                  <a:pt x="1962150" y="1960831"/>
                </a:lnTo>
                <a:lnTo>
                  <a:pt x="0" y="1665556"/>
                </a:lnTo>
                <a:close/>
              </a:path>
            </a:pathLst>
          </a:custGeom>
          <a:solidFill>
            <a:schemeClr val="bg1">
              <a:lumMod val="95000"/>
            </a:schemeClr>
          </a:solidFill>
          <a:ln w="31750">
            <a:noFill/>
          </a:ln>
        </p:spPr>
        <p:txBody>
          <a:bodyPr vert="horz" rtlCol="0"/>
          <a:lstStyle/>
          <a:p>
            <a:r>
              <a:rPr lang="en-US" dirty="0"/>
              <a:t>Click icon to add picture</a:t>
            </a:r>
          </a:p>
        </p:txBody>
      </p:sp>
      <p:sp>
        <p:nvSpPr>
          <p:cNvPr id="21" name="Content Placeholder 2"/>
          <p:cNvSpPr>
            <a:spLocks noGrp="1"/>
          </p:cNvSpPr>
          <p:nvPr>
            <p:ph type="body" idx="6"/>
          </p:nvPr>
        </p:nvSpPr>
        <p:spPr>
          <a:xfrm>
            <a:off x="6238874" y="3638550"/>
            <a:ext cx="2381250" cy="476250"/>
          </a:xfrm>
          <a:prstGeom prst="rect">
            <a:avLst/>
          </a:prstGeom>
        </p:spPr>
        <p:txBody>
          <a:bodyPr vert="horz" rtlCol="0" anchor="t">
            <a:normAutofit/>
          </a:bodyPr>
          <a:lstStyle>
            <a:lvl1pPr marL="0" lvl="0" indent="0" algn="ctr">
              <a:lnSpc>
                <a:spcPct val="100000"/>
              </a:lnSpc>
              <a:buNone/>
              <a:defRPr lang="en-US" sz="1200" dirty="0">
                <a:solidFill>
                  <a:schemeClr val="bg1"/>
                </a:solidFill>
                <a:latin typeface="+mn-lt"/>
              </a:defRPr>
            </a:lvl1pPr>
            <a:lvl2pPr lvl="1">
              <a:lnSpc>
                <a:spcPct val="129000"/>
              </a:lnSpc>
              <a:defRPr lang="en-US" sz="1000" dirty="0">
                <a:solidFill>
                  <a:schemeClr val="bg1">
                    <a:lumMod val="65000"/>
                  </a:schemeClr>
                </a:solidFill>
                <a:latin typeface="+mn-lt"/>
              </a:defRPr>
            </a:lvl2pPr>
            <a:lvl3pPr lvl="2">
              <a:lnSpc>
                <a:spcPts val="1200"/>
              </a:lnSpc>
              <a:defRPr lang="en-US" sz="1000" i="1" dirty="0">
                <a:solidFill>
                  <a:schemeClr val="tx2">
                    <a:lumMod val="50000"/>
                    <a:lumOff val="50000"/>
                  </a:schemeClr>
                </a:solidFill>
                <a:latin typeface="+mn-lt"/>
              </a:defRPr>
            </a:lvl3pPr>
            <a:lvl4pPr lvl="3">
              <a:lnSpc>
                <a:spcPts val="1200"/>
              </a:lnSpc>
              <a:defRPr lang="en-US" sz="1000" i="0" dirty="0">
                <a:solidFill>
                  <a:schemeClr val="tx2">
                    <a:lumMod val="50000"/>
                    <a:lumOff val="50000"/>
                  </a:schemeClr>
                </a:solidFill>
                <a:latin typeface="+mn-lt"/>
              </a:defRPr>
            </a:lvl4pPr>
            <a:lvl5pPr lvl="4">
              <a:lnSpc>
                <a:spcPts val="1200"/>
              </a:lnSpc>
              <a:buFont typeface="Arial"/>
              <a:buChar char="»"/>
              <a:defRPr lang="en-US" sz="1000" i="1" dirty="0">
                <a:solidFill>
                  <a:schemeClr val="tx2">
                    <a:lumMod val="50000"/>
                    <a:lumOff val="50000"/>
                  </a:schemeClr>
                </a:solidFill>
                <a:latin typeface="+mn-lt"/>
              </a:defRPr>
            </a:lvl5pPr>
          </a:lstStyle>
          <a:p>
            <a:pPr lvl="0"/>
            <a:r>
              <a:rPr lang="en-US" dirty="0"/>
              <a:t>Click to edit Master text styles</a:t>
            </a:r>
          </a:p>
        </p:txBody>
      </p:sp>
      <p:sp>
        <p:nvSpPr>
          <p:cNvPr id="22" name="Date Placeholder 1"/>
          <p:cNvSpPr>
            <a:spLocks noGrp="1"/>
          </p:cNvSpPr>
          <p:nvPr>
            <p:ph type="dt" sz="half" idx="10"/>
          </p:nvPr>
        </p:nvSpPr>
        <p:spPr/>
        <p:txBody>
          <a:bodyPr vert="horz" rtlCol="0"/>
          <a:lstStyle>
            <a:lvl1pPr lvl="0"/>
          </a:lstStyle>
          <a:p>
            <a:r>
              <a:rPr lang="en-US" dirty="0"/>
              <a:t>3 April 2019</a:t>
            </a:r>
          </a:p>
        </p:txBody>
      </p:sp>
      <p:sp>
        <p:nvSpPr>
          <p:cNvPr id="23" name="Footer Placeholder 3"/>
          <p:cNvSpPr>
            <a:spLocks noGrp="1"/>
          </p:cNvSpPr>
          <p:nvPr>
            <p:ph type="ftr" sz="quarter" idx="11"/>
          </p:nvPr>
        </p:nvSpPr>
        <p:spPr/>
        <p:txBody>
          <a:bodyPr vert="horz" rtlCol="0"/>
          <a:lstStyle>
            <a:lvl1pPr lvl="0"/>
          </a:lstStyle>
          <a:p>
            <a:r>
              <a:rPr lang="en-US" dirty="0"/>
              <a:t>Bhuvanesh Nakka</a:t>
            </a:r>
          </a:p>
        </p:txBody>
      </p:sp>
      <p:sp>
        <p:nvSpPr>
          <p:cNvPr id="24" name="Slide Number Placeholder 4"/>
          <p:cNvSpPr>
            <a:spLocks noGrp="1"/>
          </p:cNvSpPr>
          <p:nvPr>
            <p:ph type="sldNum" sz="quarter" idx="12"/>
          </p:nvPr>
        </p:nvSpPr>
        <p:spPr/>
        <p:txBody>
          <a:bodyPr vert="horz" rtlCol="0"/>
          <a:lstStyle>
            <a:lvl1pPr lvl="0"/>
          </a:lstStyle>
          <a:p>
            <a:fld id="{52094418-C54E-49E8-8378-94CB4A7AD291}" type="slidenum">
              <a:t>‹#›</a:t>
            </a:fld>
            <a:endParaRPr lang="en-US" dirty="0"/>
          </a:p>
        </p:txBody>
      </p:sp>
    </p:spTree>
    <p:custDataLst>
      <p:tags r:id="rId1"/>
    </p:custData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Images">
    <p:spTree>
      <p:nvGrpSpPr>
        <p:cNvPr id="1" name=""/>
        <p:cNvGrpSpPr/>
        <p:nvPr/>
      </p:nvGrpSpPr>
      <p:grpSpPr>
        <a:xfrm>
          <a:off x="0" y="0"/>
          <a:ext cx="0" cy="0"/>
          <a:chOff x="0" y="0"/>
          <a:chExt cx="0" cy="0"/>
        </a:xfrm>
      </p:grpSpPr>
      <p:sp>
        <p:nvSpPr>
          <p:cNvPr id="2" name="Freeform 1"/>
          <p:cNvSpPr/>
          <p:nvPr/>
        </p:nvSpPr>
        <p:spPr>
          <a:xfrm>
            <a:off x="0" y="0"/>
            <a:ext cx="9144000" cy="3784705"/>
          </a:xfrm>
          <a:custGeom>
            <a:avLst/>
            <a:gdLst/>
            <a:ahLst/>
            <a:cxnLst/>
            <a:rect l="0" t="0" r="r" b="b"/>
            <a:pathLst>
              <a:path w="9144000" h="3784706">
                <a:moveTo>
                  <a:pt x="0" y="0"/>
                </a:moveTo>
                <a:lnTo>
                  <a:pt x="9144000" y="0"/>
                </a:lnTo>
                <a:lnTo>
                  <a:pt x="9144000" y="3509626"/>
                </a:lnTo>
                <a:lnTo>
                  <a:pt x="7673751" y="2532623"/>
                </a:lnTo>
                <a:lnTo>
                  <a:pt x="6307842" y="3784705"/>
                </a:lnTo>
                <a:lnTo>
                  <a:pt x="3168149" y="1688415"/>
                </a:lnTo>
                <a:lnTo>
                  <a:pt x="0" y="3146135"/>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3" name="Freeform 2"/>
          <p:cNvSpPr/>
          <p:nvPr/>
        </p:nvSpPr>
        <p:spPr>
          <a:xfrm>
            <a:off x="681037" y="1557337"/>
            <a:ext cx="1471612" cy="1547812"/>
          </a:xfrm>
          <a:custGeom>
            <a:avLst/>
            <a:gdLst/>
            <a:ahLst/>
            <a:cxnLst/>
            <a:rect l="0" t="0" r="r" b="b"/>
            <a:pathLst>
              <a:path w="1471613" h="1547813">
                <a:moveTo>
                  <a:pt x="138113" y="100013"/>
                </a:moveTo>
                <a:lnTo>
                  <a:pt x="1352550" y="0"/>
                </a:lnTo>
                <a:lnTo>
                  <a:pt x="1471613" y="1547813"/>
                </a:lnTo>
                <a:lnTo>
                  <a:pt x="0" y="1423988"/>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a:off x="2390340" y="550315"/>
            <a:ext cx="2096290" cy="2200630"/>
          </a:xfrm>
          <a:custGeom>
            <a:avLst/>
            <a:gdLst/>
            <a:ahLst/>
            <a:cxnLst/>
            <a:rect l="0" t="0" r="r" b="b"/>
            <a:pathLst>
              <a:path w="2096291" h="2200631">
                <a:moveTo>
                  <a:pt x="0" y="180224"/>
                </a:moveTo>
                <a:lnTo>
                  <a:pt x="2096291" y="0"/>
                </a:lnTo>
                <a:lnTo>
                  <a:pt x="1935037" y="2200631"/>
                </a:lnTo>
                <a:lnTo>
                  <a:pt x="199195" y="2048863"/>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p:cNvSpPr/>
          <p:nvPr/>
        </p:nvSpPr>
        <p:spPr>
          <a:xfrm>
            <a:off x="4681537" y="1952625"/>
            <a:ext cx="1471612" cy="1547812"/>
          </a:xfrm>
          <a:custGeom>
            <a:avLst/>
            <a:gdLst/>
            <a:ahLst/>
            <a:cxnLst/>
            <a:rect l="0" t="0" r="r" b="b"/>
            <a:pathLst>
              <a:path w="1471613" h="1547813">
                <a:moveTo>
                  <a:pt x="138113" y="100013"/>
                </a:moveTo>
                <a:lnTo>
                  <a:pt x="1352550" y="0"/>
                </a:lnTo>
                <a:lnTo>
                  <a:pt x="1471613" y="1547813"/>
                </a:lnTo>
                <a:lnTo>
                  <a:pt x="0" y="1423988"/>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6371790" y="1131340"/>
            <a:ext cx="2096290" cy="2200630"/>
          </a:xfrm>
          <a:custGeom>
            <a:avLst/>
            <a:gdLst/>
            <a:ahLst/>
            <a:cxnLst/>
            <a:rect l="0" t="0" r="r" b="b"/>
            <a:pathLst>
              <a:path w="2096291" h="2200631">
                <a:moveTo>
                  <a:pt x="0" y="180224"/>
                </a:moveTo>
                <a:lnTo>
                  <a:pt x="2096291" y="0"/>
                </a:lnTo>
                <a:lnTo>
                  <a:pt x="1935037" y="2200631"/>
                </a:lnTo>
                <a:lnTo>
                  <a:pt x="199195" y="2048863"/>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p:cNvSpPr/>
          <p:nvPr/>
        </p:nvSpPr>
        <p:spPr>
          <a:xfrm>
            <a:off x="1481137" y="3045278"/>
            <a:ext cx="681037" cy="155121"/>
          </a:xfrm>
          <a:custGeom>
            <a:avLst/>
            <a:gdLst/>
            <a:ahLst/>
            <a:cxnLst/>
            <a:rect l="0" t="0" r="r" b="b"/>
            <a:pathLst>
              <a:path w="681037" h="155121">
                <a:moveTo>
                  <a:pt x="4762" y="0"/>
                </a:moveTo>
                <a:lnTo>
                  <a:pt x="681037" y="57150"/>
                </a:lnTo>
                <a:lnTo>
                  <a:pt x="9525" y="155121"/>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8" name="Freeform 7"/>
          <p:cNvSpPr/>
          <p:nvPr/>
        </p:nvSpPr>
        <p:spPr>
          <a:xfrm>
            <a:off x="1490662" y="3186112"/>
            <a:ext cx="120967" cy="100012"/>
          </a:xfrm>
          <a:custGeom>
            <a:avLst/>
            <a:gdLst/>
            <a:ahLst/>
            <a:cxnLst/>
            <a:rect l="0" t="0" r="r" b="b"/>
            <a:pathLst>
              <a:path w="120968" h="100013">
                <a:moveTo>
                  <a:pt x="0" y="11566"/>
                </a:moveTo>
                <a:lnTo>
                  <a:pt x="82868" y="0"/>
                </a:lnTo>
                <a:lnTo>
                  <a:pt x="120968" y="100013"/>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Freeform 8"/>
          <p:cNvSpPr/>
          <p:nvPr/>
        </p:nvSpPr>
        <p:spPr>
          <a:xfrm>
            <a:off x="3381375" y="2668587"/>
            <a:ext cx="947737" cy="169862"/>
          </a:xfrm>
          <a:custGeom>
            <a:avLst/>
            <a:gdLst/>
            <a:ahLst/>
            <a:cxnLst/>
            <a:rect l="0" t="0" r="r" b="b"/>
            <a:pathLst>
              <a:path w="947738" h="169862">
                <a:moveTo>
                  <a:pt x="4763" y="0"/>
                </a:moveTo>
                <a:lnTo>
                  <a:pt x="947738" y="79375"/>
                </a:lnTo>
                <a:lnTo>
                  <a:pt x="0" y="169862"/>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10" name="Freeform 9"/>
          <p:cNvSpPr/>
          <p:nvPr/>
        </p:nvSpPr>
        <p:spPr>
          <a:xfrm>
            <a:off x="3383416" y="2824162"/>
            <a:ext cx="174171" cy="128587"/>
          </a:xfrm>
          <a:custGeom>
            <a:avLst/>
            <a:gdLst/>
            <a:ahLst/>
            <a:cxnLst/>
            <a:rect l="0" t="0" r="r" b="b"/>
            <a:pathLst>
              <a:path w="174171" h="128588">
                <a:moveTo>
                  <a:pt x="0" y="14968"/>
                </a:moveTo>
                <a:lnTo>
                  <a:pt x="145596" y="0"/>
                </a:lnTo>
                <a:lnTo>
                  <a:pt x="174171" y="12858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1" name="Freeform 10"/>
          <p:cNvSpPr/>
          <p:nvPr/>
        </p:nvSpPr>
        <p:spPr>
          <a:xfrm>
            <a:off x="7365206" y="3405187"/>
            <a:ext cx="173831" cy="128587"/>
          </a:xfrm>
          <a:custGeom>
            <a:avLst/>
            <a:gdLst/>
            <a:ahLst/>
            <a:cxnLst/>
            <a:rect l="0" t="0" r="r" b="b"/>
            <a:pathLst>
              <a:path w="173831" h="128588">
                <a:moveTo>
                  <a:pt x="0" y="14288"/>
                </a:moveTo>
                <a:lnTo>
                  <a:pt x="142875" y="0"/>
                </a:lnTo>
                <a:lnTo>
                  <a:pt x="173831" y="12858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2" name="Freeform 11"/>
          <p:cNvSpPr/>
          <p:nvPr/>
        </p:nvSpPr>
        <p:spPr>
          <a:xfrm>
            <a:off x="7362825" y="3249612"/>
            <a:ext cx="947737" cy="169862"/>
          </a:xfrm>
          <a:custGeom>
            <a:avLst/>
            <a:gdLst/>
            <a:ahLst/>
            <a:cxnLst/>
            <a:rect l="0" t="0" r="r" b="b"/>
            <a:pathLst>
              <a:path w="947738" h="169862">
                <a:moveTo>
                  <a:pt x="4763" y="0"/>
                </a:moveTo>
                <a:lnTo>
                  <a:pt x="947738" y="79375"/>
                </a:lnTo>
                <a:lnTo>
                  <a:pt x="0" y="169862"/>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13" name="Freeform 12"/>
          <p:cNvSpPr/>
          <p:nvPr/>
        </p:nvSpPr>
        <p:spPr>
          <a:xfrm>
            <a:off x="5486400" y="3577431"/>
            <a:ext cx="125730" cy="103981"/>
          </a:xfrm>
          <a:custGeom>
            <a:avLst/>
            <a:gdLst/>
            <a:ahLst/>
            <a:cxnLst/>
            <a:rect l="0" t="0" r="r" b="b"/>
            <a:pathLst>
              <a:path w="125730" h="103981">
                <a:moveTo>
                  <a:pt x="0" y="6350"/>
                </a:moveTo>
                <a:lnTo>
                  <a:pt x="82868" y="0"/>
                </a:lnTo>
                <a:lnTo>
                  <a:pt x="125730" y="103981"/>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4" name="Freeform 13"/>
          <p:cNvSpPr/>
          <p:nvPr/>
        </p:nvSpPr>
        <p:spPr>
          <a:xfrm>
            <a:off x="5476875" y="3440112"/>
            <a:ext cx="676275" cy="150812"/>
          </a:xfrm>
          <a:custGeom>
            <a:avLst/>
            <a:gdLst/>
            <a:ahLst/>
            <a:cxnLst/>
            <a:rect l="0" t="0" r="r" b="b"/>
            <a:pathLst>
              <a:path w="676275" h="150812">
                <a:moveTo>
                  <a:pt x="0" y="794"/>
                </a:moveTo>
                <a:lnTo>
                  <a:pt x="676275" y="57944"/>
                </a:lnTo>
                <a:lnTo>
                  <a:pt x="9525" y="150812"/>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15" name="Picture Placeholder 8"/>
          <p:cNvSpPr>
            <a:spLocks noGrp="1"/>
          </p:cNvSpPr>
          <p:nvPr>
            <p:ph type="pic"/>
          </p:nvPr>
        </p:nvSpPr>
        <p:spPr>
          <a:xfrm>
            <a:off x="762000" y="1562100"/>
            <a:ext cx="1323975" cy="1495425"/>
          </a:xfrm>
          <a:custGeom>
            <a:avLst/>
            <a:gdLst/>
            <a:ahLst/>
            <a:cxnLst/>
            <a:rect l="0" t="0" r="r" b="b"/>
            <a:pathLst>
              <a:path w="1323975" h="1495425">
                <a:moveTo>
                  <a:pt x="80963" y="95250"/>
                </a:moveTo>
                <a:lnTo>
                  <a:pt x="1238250" y="0"/>
                </a:lnTo>
                <a:lnTo>
                  <a:pt x="1323975" y="1495425"/>
                </a:lnTo>
                <a:lnTo>
                  <a:pt x="0" y="1362075"/>
                </a:lnTo>
                <a:close/>
              </a:path>
            </a:pathLst>
          </a:custGeom>
          <a:solidFill>
            <a:schemeClr val="bg1">
              <a:lumMod val="95000"/>
            </a:schemeClr>
          </a:solidFill>
          <a:ln w="31750">
            <a:noFill/>
          </a:ln>
        </p:spPr>
        <p:txBody>
          <a:bodyPr vert="horz" rtlCol="0"/>
          <a:lstStyle/>
          <a:p>
            <a:r>
              <a:rPr lang="en-US" dirty="0"/>
              <a:t>Click icon to add picture</a:t>
            </a:r>
          </a:p>
        </p:txBody>
      </p:sp>
      <p:sp>
        <p:nvSpPr>
          <p:cNvPr id="16" name="Picture Placeholder 8"/>
          <p:cNvSpPr>
            <a:spLocks noGrp="1"/>
          </p:cNvSpPr>
          <p:nvPr>
            <p:ph type="pic" idx="1"/>
          </p:nvPr>
        </p:nvSpPr>
        <p:spPr>
          <a:xfrm>
            <a:off x="2546032" y="561975"/>
            <a:ext cx="1804987" cy="2147887"/>
          </a:xfrm>
          <a:custGeom>
            <a:avLst/>
            <a:gdLst/>
            <a:ahLst/>
            <a:cxnLst/>
            <a:rect l="0" t="0" r="r" b="b"/>
            <a:pathLst>
              <a:path w="1804988" h="2147888">
                <a:moveTo>
                  <a:pt x="0" y="157163"/>
                </a:moveTo>
                <a:lnTo>
                  <a:pt x="1804988" y="0"/>
                </a:lnTo>
                <a:lnTo>
                  <a:pt x="1716405" y="2147888"/>
                </a:lnTo>
                <a:lnTo>
                  <a:pt x="106680" y="1971675"/>
                </a:lnTo>
                <a:close/>
              </a:path>
            </a:pathLst>
          </a:custGeom>
          <a:solidFill>
            <a:schemeClr val="bg1">
              <a:lumMod val="95000"/>
            </a:schemeClr>
          </a:solidFill>
          <a:ln w="31750">
            <a:noFill/>
          </a:ln>
        </p:spPr>
        <p:txBody>
          <a:bodyPr vert="horz" rtlCol="0"/>
          <a:lstStyle/>
          <a:p>
            <a:r>
              <a:rPr lang="en-US" dirty="0"/>
              <a:t>Click icon to add picture</a:t>
            </a:r>
          </a:p>
        </p:txBody>
      </p:sp>
      <p:sp>
        <p:nvSpPr>
          <p:cNvPr id="17" name="Picture Placeholder 8"/>
          <p:cNvSpPr>
            <a:spLocks noGrp="1"/>
          </p:cNvSpPr>
          <p:nvPr>
            <p:ph type="pic" idx="2"/>
          </p:nvPr>
        </p:nvSpPr>
        <p:spPr>
          <a:xfrm>
            <a:off x="4772025" y="1960756"/>
            <a:ext cx="1314450" cy="1487294"/>
          </a:xfrm>
          <a:custGeom>
            <a:avLst/>
            <a:gdLst/>
            <a:ahLst/>
            <a:cxnLst/>
            <a:rect l="0" t="0" r="r" b="b"/>
            <a:pathLst>
              <a:path w="1314450" h="1487294">
                <a:moveTo>
                  <a:pt x="80963" y="82356"/>
                </a:moveTo>
                <a:lnTo>
                  <a:pt x="1231048" y="0"/>
                </a:lnTo>
                <a:lnTo>
                  <a:pt x="1314450" y="1487294"/>
                </a:lnTo>
                <a:lnTo>
                  <a:pt x="0" y="1358706"/>
                </a:lnTo>
                <a:close/>
              </a:path>
            </a:pathLst>
          </a:custGeom>
          <a:solidFill>
            <a:schemeClr val="bg1">
              <a:lumMod val="95000"/>
            </a:schemeClr>
          </a:solidFill>
          <a:ln w="31750">
            <a:noFill/>
          </a:ln>
        </p:spPr>
        <p:txBody>
          <a:bodyPr vert="horz" rtlCol="0"/>
          <a:lstStyle/>
          <a:p>
            <a:r>
              <a:rPr lang="en-US" dirty="0"/>
              <a:t>Click icon to add picture</a:t>
            </a:r>
          </a:p>
        </p:txBody>
      </p:sp>
      <p:sp>
        <p:nvSpPr>
          <p:cNvPr id="18" name="Picture Placeholder 8"/>
          <p:cNvSpPr>
            <a:spLocks noGrp="1"/>
          </p:cNvSpPr>
          <p:nvPr>
            <p:ph type="pic" idx="3"/>
          </p:nvPr>
        </p:nvSpPr>
        <p:spPr>
          <a:xfrm>
            <a:off x="6533198" y="1144905"/>
            <a:ext cx="1786889" cy="2141220"/>
          </a:xfrm>
          <a:custGeom>
            <a:avLst/>
            <a:gdLst/>
            <a:ahLst/>
            <a:cxnLst/>
            <a:rect l="0" t="0" r="r" b="b"/>
            <a:pathLst>
              <a:path w="1786890" h="2141220">
                <a:moveTo>
                  <a:pt x="0" y="152400"/>
                </a:moveTo>
                <a:lnTo>
                  <a:pt x="1786890" y="0"/>
                </a:lnTo>
                <a:lnTo>
                  <a:pt x="1715452" y="2141220"/>
                </a:lnTo>
                <a:lnTo>
                  <a:pt x="100965" y="1960245"/>
                </a:lnTo>
                <a:close/>
              </a:path>
            </a:pathLst>
          </a:custGeom>
          <a:solidFill>
            <a:schemeClr val="bg1">
              <a:lumMod val="95000"/>
            </a:schemeClr>
          </a:solidFill>
          <a:ln w="31750">
            <a:noFill/>
          </a:ln>
        </p:spPr>
        <p:txBody>
          <a:bodyPr vert="horz" rtlCol="0"/>
          <a:lstStyle/>
          <a:p>
            <a:r>
              <a:rPr lang="en-US" dirty="0"/>
              <a:t>Click icon to add picture</a:t>
            </a:r>
          </a:p>
        </p:txBody>
      </p:sp>
      <p:sp>
        <p:nvSpPr>
          <p:cNvPr id="19" name="Title Placeholder 1"/>
          <p:cNvSpPr>
            <a:spLocks noGrp="1"/>
          </p:cNvSpPr>
          <p:nvPr>
            <p:ph type="title" idx="4"/>
          </p:nvPr>
        </p:nvSpPr>
        <p:spPr>
          <a:xfrm>
            <a:off x="477779" y="3523401"/>
            <a:ext cx="5298876" cy="582723"/>
          </a:xfrm>
          <a:prstGeom prst="rect">
            <a:avLst/>
          </a:prstGeom>
        </p:spPr>
        <p:txBody>
          <a:bodyPr vert="horz" rtlCol="0"/>
          <a:lstStyle>
            <a:lvl1pPr lvl="0"/>
          </a:lstStyle>
          <a:p>
            <a:r>
              <a:rPr lang="en-US" dirty="0"/>
              <a:t>Click to edit Master title style</a:t>
            </a:r>
          </a:p>
        </p:txBody>
      </p:sp>
      <p:sp>
        <p:nvSpPr>
          <p:cNvPr id="20" name="Date Placeholder 2"/>
          <p:cNvSpPr>
            <a:spLocks noGrp="1"/>
          </p:cNvSpPr>
          <p:nvPr>
            <p:ph type="dt" sz="half" idx="10"/>
          </p:nvPr>
        </p:nvSpPr>
        <p:spPr/>
        <p:txBody>
          <a:bodyPr vert="horz" rtlCol="0"/>
          <a:lstStyle>
            <a:lvl1pPr lvl="0"/>
          </a:lstStyle>
          <a:p>
            <a:r>
              <a:rPr lang="en-US" dirty="0"/>
              <a:t>3 April 2019</a:t>
            </a:r>
          </a:p>
        </p:txBody>
      </p:sp>
      <p:sp>
        <p:nvSpPr>
          <p:cNvPr id="21" name="Footer Placeholder 3"/>
          <p:cNvSpPr>
            <a:spLocks noGrp="1"/>
          </p:cNvSpPr>
          <p:nvPr>
            <p:ph type="ftr" sz="quarter" idx="11"/>
          </p:nvPr>
        </p:nvSpPr>
        <p:spPr/>
        <p:txBody>
          <a:bodyPr vert="horz" rtlCol="0"/>
          <a:lstStyle>
            <a:lvl1pPr lvl="0"/>
          </a:lstStyle>
          <a:p>
            <a:r>
              <a:rPr lang="en-US" dirty="0"/>
              <a:t>Bhuvanesh Nakka</a:t>
            </a:r>
          </a:p>
        </p:txBody>
      </p:sp>
      <p:sp>
        <p:nvSpPr>
          <p:cNvPr id="22" name="Slide Number Placeholder 4"/>
          <p:cNvSpPr>
            <a:spLocks noGrp="1"/>
          </p:cNvSpPr>
          <p:nvPr>
            <p:ph type="sldNum" sz="quarter" idx="12"/>
          </p:nvPr>
        </p:nvSpPr>
        <p:spPr/>
        <p:txBody>
          <a:bodyPr vert="horz" rtlCol="0"/>
          <a:lstStyle>
            <a:lvl1pPr lvl="0"/>
          </a:lstStyle>
          <a:p>
            <a:fld id="{7A4767DB-13B1-482E-ACB2-390BE54DF9F7}" type="slidenum">
              <a:t>‹#›</a:t>
            </a:fld>
            <a:endParaRPr lang="en-US" dirty="0"/>
          </a:p>
        </p:txBody>
      </p:sp>
    </p:spTree>
    <p:custDataLst>
      <p:tags r:id="rId1"/>
    </p:custData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Freeform 1"/>
          <p:cNvSpPr/>
          <p:nvPr/>
        </p:nvSpPr>
        <p:spPr>
          <a:xfrm>
            <a:off x="2576512" y="4657725"/>
            <a:ext cx="538162" cy="328612"/>
          </a:xfrm>
          <a:custGeom>
            <a:avLst/>
            <a:gdLst/>
            <a:ahLst/>
            <a:cxnLst/>
            <a:rect l="0" t="0" r="r" b="b"/>
            <a:pathLst>
              <a:path w="538163" h="328613">
                <a:moveTo>
                  <a:pt x="228600" y="0"/>
                </a:moveTo>
                <a:lnTo>
                  <a:pt x="538163" y="52388"/>
                </a:lnTo>
                <a:lnTo>
                  <a:pt x="0" y="328613"/>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solidFill>
                <a:schemeClr val="bg1">
                  <a:lumMod val="75000"/>
                </a:schemeClr>
              </a:solidFill>
            </a:endParaRPr>
          </a:p>
        </p:txBody>
      </p:sp>
      <p:sp>
        <p:nvSpPr>
          <p:cNvPr id="3" name="Freeform 2"/>
          <p:cNvSpPr/>
          <p:nvPr/>
        </p:nvSpPr>
        <p:spPr>
          <a:xfrm flipH="1" flipV="1">
            <a:off x="828675" y="4333875"/>
            <a:ext cx="2286000" cy="381000"/>
          </a:xfrm>
          <a:custGeom>
            <a:avLst/>
            <a:gdLst/>
            <a:ahLst/>
            <a:cxnLst/>
            <a:rect l="0" t="0" r="r" b="b"/>
            <a:pathLst>
              <a:path w="2633663" h="494400">
                <a:moveTo>
                  <a:pt x="0" y="0"/>
                </a:moveTo>
                <a:lnTo>
                  <a:pt x="2633663" y="494400"/>
                </a:lnTo>
                <a:lnTo>
                  <a:pt x="100013" y="461062"/>
                </a:lnTo>
                <a:close/>
              </a:path>
            </a:pathLst>
          </a:custGeom>
          <a:gradFill rotWithShape="1">
            <a:gsLst>
              <a:gs pos="77974">
                <a:schemeClr val="accent2"/>
              </a:gs>
              <a:gs pos="0">
                <a:schemeClr val="accent1"/>
              </a:gs>
            </a:gsLst>
            <a:lin ang="27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4" name="Freeform 3"/>
          <p:cNvSpPr/>
          <p:nvPr/>
        </p:nvSpPr>
        <p:spPr>
          <a:xfrm>
            <a:off x="6515100" y="514350"/>
            <a:ext cx="2133600" cy="466725"/>
          </a:xfrm>
          <a:custGeom>
            <a:avLst/>
            <a:gdLst/>
            <a:ahLst/>
            <a:cxnLst/>
            <a:rect l="0" t="0" r="r" b="b"/>
            <a:pathLst>
              <a:path w="2133600" h="466725">
                <a:moveTo>
                  <a:pt x="9525" y="0"/>
                </a:moveTo>
                <a:lnTo>
                  <a:pt x="2133600" y="438150"/>
                </a:lnTo>
                <a:lnTo>
                  <a:pt x="119063" y="466725"/>
                </a:lnTo>
                <a:close/>
              </a:path>
            </a:pathLst>
          </a:custGeom>
          <a:gradFill rotWithShape="1">
            <a:gsLst>
              <a:gs pos="77974">
                <a:schemeClr val="accent2"/>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4"/>
          <p:cNvSpPr/>
          <p:nvPr/>
        </p:nvSpPr>
        <p:spPr>
          <a:xfrm>
            <a:off x="523875" y="948933"/>
            <a:ext cx="8115300" cy="3494479"/>
          </a:xfrm>
          <a:custGeom>
            <a:avLst/>
            <a:gdLst/>
            <a:ahLst/>
            <a:cxnLst/>
            <a:rect l="0" t="0" r="r" b="b"/>
            <a:pathLst>
              <a:path w="8115300" h="3494480">
                <a:moveTo>
                  <a:pt x="0" y="101409"/>
                </a:moveTo>
                <a:lnTo>
                  <a:pt x="8115300" y="0"/>
                </a:lnTo>
                <a:lnTo>
                  <a:pt x="7723113" y="3494479"/>
                </a:lnTo>
                <a:lnTo>
                  <a:pt x="310393" y="3389197"/>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6524625" y="323850"/>
            <a:ext cx="814387" cy="295275"/>
          </a:xfrm>
          <a:custGeom>
            <a:avLst/>
            <a:gdLst/>
            <a:ahLst/>
            <a:cxnLst/>
            <a:rect l="0" t="0" r="r" b="b"/>
            <a:pathLst>
              <a:path w="814388" h="295275">
                <a:moveTo>
                  <a:pt x="814388" y="0"/>
                </a:moveTo>
                <a:lnTo>
                  <a:pt x="495300" y="295275"/>
                </a:lnTo>
                <a:lnTo>
                  <a:pt x="0" y="190500"/>
                </a:lnTo>
                <a:close/>
              </a:path>
            </a:pathLst>
          </a:custGeom>
          <a:gradFill rotWithShape="1">
            <a:gsLst>
              <a:gs pos="0">
                <a:schemeClr val="accent1"/>
              </a:gs>
              <a:gs pos="75330">
                <a:schemeClr val="accent2"/>
              </a:gs>
            </a:gsLst>
            <a:lin ang="195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Title Placeholder 1"/>
          <p:cNvSpPr>
            <a:spLocks noGrp="1"/>
          </p:cNvSpPr>
          <p:nvPr>
            <p:ph type="title"/>
          </p:nvPr>
        </p:nvSpPr>
        <p:spPr/>
        <p:txBody>
          <a:bodyPr vert="horz" rtlCol="0"/>
          <a:lstStyle>
            <a:lvl1pPr lvl="0"/>
          </a:lstStyle>
          <a:p>
            <a:r>
              <a:rPr lang="en-US" dirty="0"/>
              <a:t>Click to edit Master title style</a:t>
            </a:r>
          </a:p>
        </p:txBody>
      </p:sp>
      <p:sp>
        <p:nvSpPr>
          <p:cNvPr id="8" name="Content Placeholder 9"/>
          <p:cNvSpPr>
            <a:spLocks noGrp="1"/>
          </p:cNvSpPr>
          <p:nvPr>
            <p:ph idx="1"/>
          </p:nvPr>
        </p:nvSpPr>
        <p:spPr/>
        <p:txBody>
          <a:bodyPr vert="horz" rtlCol="0"/>
          <a:lstStyle>
            <a:lvl1pPr lvl="0">
              <a:defRPr lang="en-US" dirty="0">
                <a:solidFill>
                  <a:schemeClr val="tx1"/>
                </a:solidFill>
              </a:defRPr>
            </a:lvl1pPr>
            <a:lvl2pPr lvl="1">
              <a:defRPr lang="en-US" dirty="0">
                <a:solidFill>
                  <a:schemeClr val="tx1"/>
                </a:solidFill>
              </a:defRPr>
            </a:lvl2pPr>
            <a:lvl3pPr lvl="2">
              <a:defRPr lang="en-US" dirty="0">
                <a:solidFill>
                  <a:schemeClr val="tx1"/>
                </a:solidFill>
              </a:defRPr>
            </a:lvl3pPr>
            <a:lvl4pPr lvl="3">
              <a:defRPr lang="en-US" dirty="0">
                <a:solidFill>
                  <a:schemeClr val="tx1"/>
                </a:solidFill>
              </a:defRPr>
            </a:lvl4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1"/>
          <p:cNvSpPr>
            <a:spLocks noGrp="1"/>
          </p:cNvSpPr>
          <p:nvPr>
            <p:ph type="dt" sz="half" idx="10"/>
          </p:nvPr>
        </p:nvSpPr>
        <p:spPr/>
        <p:txBody>
          <a:bodyPr vert="horz" rtlCol="0"/>
          <a:lstStyle>
            <a:lvl1pPr lvl="0"/>
          </a:lstStyle>
          <a:p>
            <a:r>
              <a:rPr lang="en-US" dirty="0"/>
              <a:t>3 April 2019</a:t>
            </a:r>
          </a:p>
        </p:txBody>
      </p:sp>
      <p:sp>
        <p:nvSpPr>
          <p:cNvPr id="10" name="Footer Placeholder 3"/>
          <p:cNvSpPr>
            <a:spLocks noGrp="1"/>
          </p:cNvSpPr>
          <p:nvPr>
            <p:ph type="ftr" sz="quarter" idx="11"/>
          </p:nvPr>
        </p:nvSpPr>
        <p:spPr/>
        <p:txBody>
          <a:bodyPr vert="horz" rtlCol="0"/>
          <a:lstStyle>
            <a:lvl1pPr lvl="0"/>
          </a:lstStyle>
          <a:p>
            <a:r>
              <a:rPr lang="en-US" dirty="0"/>
              <a:t>Bhuvanesh Nakka</a:t>
            </a:r>
          </a:p>
        </p:txBody>
      </p:sp>
      <p:sp>
        <p:nvSpPr>
          <p:cNvPr id="11" name="Slide Number Placeholder 4"/>
          <p:cNvSpPr>
            <a:spLocks noGrp="1"/>
          </p:cNvSpPr>
          <p:nvPr>
            <p:ph type="sldNum" sz="quarter" idx="12"/>
          </p:nvPr>
        </p:nvSpPr>
        <p:spPr/>
        <p:txBody>
          <a:bodyPr vert="horz" rtlCol="0"/>
          <a:lstStyle>
            <a:lvl1pPr lvl="0"/>
          </a:lstStyle>
          <a:p>
            <a:fld id="{83512835-EE54-4F9F-B3EC-10FDD5ED36DD}" type="slidenum">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Freeform 1"/>
          <p:cNvSpPr/>
          <p:nvPr/>
        </p:nvSpPr>
        <p:spPr>
          <a:xfrm>
            <a:off x="942975" y="635368"/>
            <a:ext cx="7258484" cy="3794190"/>
          </a:xfrm>
          <a:custGeom>
            <a:avLst/>
            <a:gdLst/>
            <a:ahLst/>
            <a:cxnLst/>
            <a:rect l="0" t="0" r="r" b="b"/>
            <a:pathLst>
              <a:path w="7258485" h="3794191">
                <a:moveTo>
                  <a:pt x="0" y="559643"/>
                </a:moveTo>
                <a:lnTo>
                  <a:pt x="2361884" y="0"/>
                </a:lnTo>
                <a:lnTo>
                  <a:pt x="7258485" y="1024432"/>
                </a:lnTo>
                <a:lnTo>
                  <a:pt x="6575531" y="3206091"/>
                </a:lnTo>
                <a:lnTo>
                  <a:pt x="2684390" y="3794191"/>
                </a:lnTo>
                <a:lnTo>
                  <a:pt x="891635" y="3509626"/>
                </a:lnTo>
                <a:close/>
              </a:path>
            </a:pathLst>
          </a:custGeom>
          <a:solidFill>
            <a:schemeClr val="bg1">
              <a:alpha val="10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a:off x="1409700" y="1076325"/>
            <a:ext cx="6438900" cy="3067050"/>
          </a:xfrm>
          <a:custGeom>
            <a:avLst/>
            <a:gdLst/>
            <a:ahLst/>
            <a:cxnLst/>
            <a:rect l="0" t="0" r="r" b="b"/>
            <a:pathLst>
              <a:path w="6438900" h="3067050">
                <a:moveTo>
                  <a:pt x="7144" y="23813"/>
                </a:moveTo>
                <a:lnTo>
                  <a:pt x="6438900" y="171984"/>
                </a:lnTo>
                <a:lnTo>
                  <a:pt x="6107596" y="2761300"/>
                </a:lnTo>
                <a:lnTo>
                  <a:pt x="425963" y="3067050"/>
                </a:lnTo>
                <a:close/>
              </a:path>
            </a:pathLst>
          </a:custGeom>
          <a:gradFill rotWithShape="1">
            <a:gsLst>
              <a:gs pos="0">
                <a:schemeClr val="accent1"/>
              </a:gs>
              <a:gs pos="100000">
                <a:schemeClr val="accent2"/>
              </a:gs>
            </a:gsLst>
            <a:lin ang="21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a:off x="940117" y="638175"/>
            <a:ext cx="2366183" cy="1014946"/>
          </a:xfrm>
          <a:custGeom>
            <a:avLst/>
            <a:gdLst/>
            <a:ahLst/>
            <a:cxnLst/>
            <a:rect l="0" t="0" r="r" b="b"/>
            <a:pathLst>
              <a:path w="2366184" h="1014946">
                <a:moveTo>
                  <a:pt x="0" y="556260"/>
                </a:moveTo>
                <a:lnTo>
                  <a:pt x="2366184" y="0"/>
                </a:lnTo>
                <a:lnTo>
                  <a:pt x="1265869" y="1014946"/>
                </a:lnTo>
                <a:close/>
              </a:path>
            </a:pathLst>
          </a:custGeom>
          <a:gradFill rotWithShape="1">
            <a:gsLst>
              <a:gs pos="53304">
                <a:schemeClr val="bg1"/>
              </a:gs>
              <a:gs pos="100000">
                <a:schemeClr val="bg1">
                  <a:lumMod val="85000"/>
                </a:schemeClr>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p:cNvSpPr/>
          <p:nvPr/>
        </p:nvSpPr>
        <p:spPr>
          <a:xfrm>
            <a:off x="1834515" y="3552825"/>
            <a:ext cx="1778384" cy="876892"/>
          </a:xfrm>
          <a:custGeom>
            <a:avLst/>
            <a:gdLst/>
            <a:ahLst/>
            <a:cxnLst/>
            <a:rect l="0" t="0" r="r" b="b"/>
            <a:pathLst>
              <a:path w="1778385" h="876893">
                <a:moveTo>
                  <a:pt x="0" y="594360"/>
                </a:moveTo>
                <a:lnTo>
                  <a:pt x="639337" y="0"/>
                </a:lnTo>
                <a:lnTo>
                  <a:pt x="1778385" y="876893"/>
                </a:lnTo>
                <a:close/>
              </a:path>
            </a:pathLst>
          </a:custGeom>
          <a:gradFill rotWithShape="1">
            <a:gsLst>
              <a:gs pos="53304">
                <a:schemeClr val="bg1"/>
              </a:gs>
              <a:gs pos="100000">
                <a:schemeClr val="bg1">
                  <a:lumMod val="85000"/>
                </a:schemeClr>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6" name="Freeform 5"/>
          <p:cNvSpPr/>
          <p:nvPr/>
        </p:nvSpPr>
        <p:spPr>
          <a:xfrm>
            <a:off x="7286625" y="1666875"/>
            <a:ext cx="910605" cy="2174782"/>
          </a:xfrm>
          <a:custGeom>
            <a:avLst/>
            <a:gdLst/>
            <a:ahLst/>
            <a:cxnLst/>
            <a:rect l="0" t="0" r="r" b="b"/>
            <a:pathLst>
              <a:path w="910606" h="2174783">
                <a:moveTo>
                  <a:pt x="226821" y="2174783"/>
                </a:moveTo>
                <a:lnTo>
                  <a:pt x="0" y="360448"/>
                </a:lnTo>
                <a:lnTo>
                  <a:pt x="910606" y="0"/>
                </a:lnTo>
                <a:close/>
              </a:path>
            </a:pathLst>
          </a:custGeom>
          <a:gradFill rotWithShape="1">
            <a:gsLst>
              <a:gs pos="53304">
                <a:schemeClr val="bg1"/>
              </a:gs>
              <a:gs pos="100000">
                <a:schemeClr val="bg1">
                  <a:lumMod val="85000"/>
                </a:schemeClr>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7" name="Title 1"/>
          <p:cNvSpPr>
            <a:spLocks noGrp="1"/>
          </p:cNvSpPr>
          <p:nvPr>
            <p:ph type="title"/>
          </p:nvPr>
        </p:nvSpPr>
        <p:spPr>
          <a:xfrm>
            <a:off x="2095500" y="1655927"/>
            <a:ext cx="4762500" cy="1093873"/>
          </a:xfrm>
          <a:prstGeom prst="rect">
            <a:avLst/>
          </a:prstGeom>
        </p:spPr>
        <p:txBody>
          <a:bodyPr vert="horz" rtlCol="0" anchor="b"/>
          <a:lstStyle>
            <a:lvl1pPr lvl="0" algn="ctr">
              <a:defRPr lang="en-US" sz="3600" b="1" cap="all" dirty="0">
                <a:solidFill>
                  <a:schemeClr val="bg1"/>
                </a:solidFill>
                <a:latin typeface="+mn-lt"/>
              </a:defRPr>
            </a:lvl1pPr>
          </a:lstStyle>
          <a:p>
            <a:r>
              <a:rPr lang="en-US" dirty="0"/>
              <a:t>Click to edit Master title style</a:t>
            </a:r>
          </a:p>
        </p:txBody>
      </p:sp>
      <p:sp>
        <p:nvSpPr>
          <p:cNvPr id="8" name="Text Placeholder 2"/>
          <p:cNvSpPr>
            <a:spLocks noGrp="1"/>
          </p:cNvSpPr>
          <p:nvPr>
            <p:ph type="body" idx="1"/>
          </p:nvPr>
        </p:nvSpPr>
        <p:spPr>
          <a:xfrm>
            <a:off x="2095500" y="2752725"/>
            <a:ext cx="4762500" cy="476250"/>
          </a:xfrm>
          <a:prstGeom prst="rect">
            <a:avLst/>
          </a:prstGeom>
        </p:spPr>
        <p:txBody>
          <a:bodyPr vert="horz" rtlCol="0" anchor="t">
            <a:normAutofit/>
          </a:bodyPr>
          <a:lstStyle>
            <a:lvl1pPr marL="0" lvl="0" indent="0" algn="ctr">
              <a:lnSpc>
                <a:spcPct val="100000"/>
              </a:lnSpc>
              <a:buNone/>
              <a:defRPr lang="en-US" sz="1600" i="0" spc="100" dirty="0">
                <a:solidFill>
                  <a:schemeClr val="bg1"/>
                </a:solidFill>
                <a:latin typeface="+mn-lt"/>
              </a:defRPr>
            </a:lvl1pPr>
            <a:lvl2pPr marL="457200" lvl="1" indent="0">
              <a:buNone/>
              <a:defRPr lang="en-US" sz="1800" dirty="0">
                <a:solidFill>
                  <a:schemeClr val="tx1">
                    <a:tint val="75000"/>
                  </a:schemeClr>
                </a:solidFill>
                <a:latin typeface="+mn-lt"/>
              </a:defRPr>
            </a:lvl2pPr>
            <a:lvl3pPr marL="914400" lvl="2" indent="0">
              <a:buNone/>
              <a:defRPr lang="en-US" sz="1600" dirty="0">
                <a:solidFill>
                  <a:schemeClr val="tx1">
                    <a:tint val="75000"/>
                  </a:schemeClr>
                </a:solidFill>
                <a:latin typeface="+mn-lt"/>
              </a:defRPr>
            </a:lvl3pPr>
            <a:lvl4pPr marL="1371600" lvl="3" indent="0">
              <a:buNone/>
              <a:defRPr lang="en-US" sz="1400" dirty="0">
                <a:solidFill>
                  <a:schemeClr val="tx1">
                    <a:tint val="75000"/>
                  </a:schemeClr>
                </a:solidFill>
                <a:latin typeface="+mn-lt"/>
              </a:defRPr>
            </a:lvl4pPr>
            <a:lvl5pPr marL="1828800" lvl="4" indent="0">
              <a:buNone/>
              <a:defRPr lang="en-US" sz="1400" dirty="0">
                <a:solidFill>
                  <a:schemeClr val="tx1">
                    <a:tint val="75000"/>
                  </a:schemeClr>
                </a:solidFill>
                <a:latin typeface="+mn-lt"/>
              </a:defRPr>
            </a:lvl5pPr>
            <a:lvl6pPr marL="2286000" lvl="5" indent="0">
              <a:buNone/>
              <a:defRPr lang="en-US" sz="1400" dirty="0">
                <a:solidFill>
                  <a:schemeClr val="tx1">
                    <a:tint val="75000"/>
                  </a:schemeClr>
                </a:solidFill>
                <a:latin typeface="+mn-lt"/>
              </a:defRPr>
            </a:lvl6pPr>
            <a:lvl7pPr marL="2743200" lvl="6" indent="0">
              <a:buNone/>
              <a:defRPr lang="en-US" sz="1400" dirty="0">
                <a:solidFill>
                  <a:schemeClr val="tx1">
                    <a:tint val="75000"/>
                  </a:schemeClr>
                </a:solidFill>
                <a:latin typeface="+mn-lt"/>
              </a:defRPr>
            </a:lvl7pPr>
            <a:lvl8pPr marL="3200400" lvl="7" indent="0">
              <a:buNone/>
              <a:defRPr lang="en-US" sz="1400" dirty="0">
                <a:solidFill>
                  <a:schemeClr val="tx1">
                    <a:tint val="75000"/>
                  </a:schemeClr>
                </a:solidFill>
                <a:latin typeface="+mn-lt"/>
              </a:defRPr>
            </a:lvl8pPr>
            <a:lvl9pPr marL="3657600" lvl="8" indent="0">
              <a:buNone/>
              <a:defRPr lang="en-US" sz="1400" dirty="0">
                <a:solidFill>
                  <a:schemeClr val="tx1">
                    <a:tint val="75000"/>
                  </a:schemeClr>
                </a:solidFill>
                <a:latin typeface="+mn-lt"/>
              </a:defRPr>
            </a:lvl9pPr>
          </a:lstStyle>
          <a:p>
            <a:pPr lvl="0"/>
            <a:r>
              <a:rPr lang="en-US" dirty="0"/>
              <a:t>Click to edit Master text styles</a:t>
            </a:r>
          </a:p>
        </p:txBody>
      </p:sp>
      <p:sp>
        <p:nvSpPr>
          <p:cNvPr id="9" name="Date Placeholder 3"/>
          <p:cNvSpPr>
            <a:spLocks noGrp="1"/>
          </p:cNvSpPr>
          <p:nvPr>
            <p:ph type="dt" sz="half" idx="10"/>
          </p:nvPr>
        </p:nvSpPr>
        <p:spPr/>
        <p:txBody>
          <a:bodyPr vert="horz" rtlCol="0"/>
          <a:lstStyle>
            <a:lvl1pPr lvl="0"/>
          </a:lstStyle>
          <a:p>
            <a:r>
              <a:rPr lang="en-US" dirty="0"/>
              <a:t>3 April 2019</a:t>
            </a:r>
          </a:p>
        </p:txBody>
      </p:sp>
      <p:sp>
        <p:nvSpPr>
          <p:cNvPr id="10" name="Footer Placeholder 4"/>
          <p:cNvSpPr>
            <a:spLocks noGrp="1"/>
          </p:cNvSpPr>
          <p:nvPr>
            <p:ph type="ftr" sz="quarter" idx="11"/>
          </p:nvPr>
        </p:nvSpPr>
        <p:spPr/>
        <p:txBody>
          <a:bodyPr vert="horz" rtlCol="0"/>
          <a:lstStyle>
            <a:lvl1pPr lvl="0"/>
          </a:lstStyle>
          <a:p>
            <a:r>
              <a:rPr lang="en-US" dirty="0"/>
              <a:t>Bhuvanesh Nakka</a:t>
            </a:r>
          </a:p>
        </p:txBody>
      </p:sp>
      <p:sp>
        <p:nvSpPr>
          <p:cNvPr id="11" name="Slide Number Placeholder 5"/>
          <p:cNvSpPr>
            <a:spLocks noGrp="1"/>
          </p:cNvSpPr>
          <p:nvPr>
            <p:ph type="sldNum" sz="quarter" idx="12"/>
          </p:nvPr>
        </p:nvSpPr>
        <p:spPr/>
        <p:txBody>
          <a:bodyPr vert="horz" rtlCol="0"/>
          <a:lstStyle>
            <a:lvl1pPr lvl="0"/>
          </a:lstStyle>
          <a:p>
            <a:fld id="{6A73662C-A9A7-472A-833B-43690CE4F7C7}" type="slidenum">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Freeform 1"/>
          <p:cNvSpPr/>
          <p:nvPr/>
        </p:nvSpPr>
        <p:spPr>
          <a:xfrm flipV="1">
            <a:off x="6258158" y="4390590"/>
            <a:ext cx="2505075" cy="457200"/>
          </a:xfrm>
          <a:custGeom>
            <a:avLst/>
            <a:gdLst/>
            <a:ahLst/>
            <a:cxnLst/>
            <a:rect l="0" t="0" r="r" b="b"/>
            <a:pathLst>
              <a:path w="2505075" h="457200">
                <a:moveTo>
                  <a:pt x="0" y="0"/>
                </a:moveTo>
                <a:lnTo>
                  <a:pt x="2505075" y="457200"/>
                </a:lnTo>
                <a:lnTo>
                  <a:pt x="123825" y="400050"/>
                </a:lnTo>
                <a:close/>
              </a:path>
            </a:pathLst>
          </a:custGeom>
          <a:gradFill rotWithShape="1">
            <a:gsLst>
              <a:gs pos="77974">
                <a:schemeClr val="accent2"/>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3" name="Freeform 2"/>
          <p:cNvSpPr/>
          <p:nvPr/>
        </p:nvSpPr>
        <p:spPr>
          <a:xfrm>
            <a:off x="0" y="0"/>
            <a:ext cx="9144000" cy="4590615"/>
          </a:xfrm>
          <a:custGeom>
            <a:avLst/>
            <a:gdLst/>
            <a:ahLst/>
            <a:cxnLst/>
            <a:rect l="0" t="0" r="r" b="b"/>
            <a:pathLst>
              <a:path w="9144000" h="4590615">
                <a:moveTo>
                  <a:pt x="0" y="2081"/>
                </a:moveTo>
                <a:lnTo>
                  <a:pt x="9144000" y="0"/>
                </a:lnTo>
                <a:lnTo>
                  <a:pt x="8755095" y="4391776"/>
                </a:lnTo>
                <a:lnTo>
                  <a:pt x="512413" y="4590615"/>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4" name="Freeform 3"/>
          <p:cNvSpPr/>
          <p:nvPr/>
        </p:nvSpPr>
        <p:spPr>
          <a:xfrm>
            <a:off x="6248400" y="4762500"/>
            <a:ext cx="777875" cy="206375"/>
          </a:xfrm>
          <a:custGeom>
            <a:avLst/>
            <a:gdLst/>
            <a:ahLst/>
            <a:cxnLst/>
            <a:rect l="0" t="0" r="r" b="b"/>
            <a:pathLst>
              <a:path w="777875" h="206375">
                <a:moveTo>
                  <a:pt x="0" y="82550"/>
                </a:moveTo>
                <a:lnTo>
                  <a:pt x="438150" y="0"/>
                </a:lnTo>
                <a:lnTo>
                  <a:pt x="777875" y="206375"/>
                </a:lnTo>
                <a:close/>
              </a:path>
            </a:pathLst>
          </a:custGeom>
          <a:gradFill rotWithShape="1">
            <a:gsLst>
              <a:gs pos="0">
                <a:schemeClr val="accent1"/>
              </a:gs>
              <a:gs pos="100000">
                <a:schemeClr val="accent2"/>
              </a:gs>
            </a:gsLst>
            <a:lin ang="19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Title Placeholder 1"/>
          <p:cNvSpPr>
            <a:spLocks noGrp="1"/>
          </p:cNvSpPr>
          <p:nvPr>
            <p:ph type="title"/>
          </p:nvPr>
        </p:nvSpPr>
        <p:spPr/>
        <p:txBody>
          <a:bodyPr vert="horz" rtlCol="0"/>
          <a:lstStyle>
            <a:lvl1pPr lvl="0"/>
          </a:lstStyle>
          <a:p>
            <a:r>
              <a:rPr lang="en-US" dirty="0"/>
              <a:t>Click to edit Master title style</a:t>
            </a:r>
          </a:p>
        </p:txBody>
      </p:sp>
      <p:sp>
        <p:nvSpPr>
          <p:cNvPr id="6" name="Content Placeholder 9"/>
          <p:cNvSpPr>
            <a:spLocks noGrp="1"/>
          </p:cNvSpPr>
          <p:nvPr>
            <p:ph idx="1"/>
          </p:nvPr>
        </p:nvSpPr>
        <p:spPr>
          <a:xfrm>
            <a:off x="790575" y="1285875"/>
            <a:ext cx="3695700" cy="2857500"/>
          </a:xfrm>
        </p:spPr>
        <p:txBody>
          <a:bodyPr vert="horz" rtlCol="0"/>
          <a:lstStyle>
            <a:lvl1pPr lvl="0">
              <a:defRPr lang="en-US" dirty="0">
                <a:solidFill>
                  <a:schemeClr val="tx1"/>
                </a:solidFill>
              </a:defRPr>
            </a:lvl1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9"/>
          <p:cNvSpPr>
            <a:spLocks noGrp="1"/>
          </p:cNvSpPr>
          <p:nvPr>
            <p:ph idx="2"/>
          </p:nvPr>
        </p:nvSpPr>
        <p:spPr>
          <a:xfrm>
            <a:off x="4667250" y="1285875"/>
            <a:ext cx="3695700" cy="2857500"/>
          </a:xfrm>
        </p:spPr>
        <p:txBody>
          <a:bodyPr vert="horz" rtlCol="0"/>
          <a:lstStyle>
            <a:lvl1pPr lvl="0">
              <a:defRPr lang="en-US" dirty="0">
                <a:solidFill>
                  <a:schemeClr val="tx1"/>
                </a:solidFill>
              </a:defRPr>
            </a:lvl1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1"/>
          <p:cNvSpPr>
            <a:spLocks noGrp="1"/>
          </p:cNvSpPr>
          <p:nvPr>
            <p:ph type="dt" sz="half" idx="10"/>
          </p:nvPr>
        </p:nvSpPr>
        <p:spPr/>
        <p:txBody>
          <a:bodyPr vert="horz" rtlCol="0"/>
          <a:lstStyle>
            <a:lvl1pPr lvl="0"/>
          </a:lstStyle>
          <a:p>
            <a:r>
              <a:rPr lang="en-US" dirty="0"/>
              <a:t>3 April 2019</a:t>
            </a:r>
          </a:p>
        </p:txBody>
      </p:sp>
      <p:sp>
        <p:nvSpPr>
          <p:cNvPr id="9" name="Footer Placeholder 2"/>
          <p:cNvSpPr>
            <a:spLocks noGrp="1"/>
          </p:cNvSpPr>
          <p:nvPr>
            <p:ph type="ftr" sz="quarter" idx="11"/>
          </p:nvPr>
        </p:nvSpPr>
        <p:spPr/>
        <p:txBody>
          <a:bodyPr vert="horz" rtlCol="0"/>
          <a:lstStyle>
            <a:lvl1pPr lvl="0"/>
          </a:lstStyle>
          <a:p>
            <a:r>
              <a:rPr lang="en-US" dirty="0"/>
              <a:t>Bhuvanesh Nakka</a:t>
            </a:r>
          </a:p>
        </p:txBody>
      </p:sp>
      <p:sp>
        <p:nvSpPr>
          <p:cNvPr id="10" name="Slide Number Placeholder 3"/>
          <p:cNvSpPr>
            <a:spLocks noGrp="1"/>
          </p:cNvSpPr>
          <p:nvPr>
            <p:ph type="sldNum" sz="quarter" idx="12"/>
          </p:nvPr>
        </p:nvSpPr>
        <p:spPr/>
        <p:txBody>
          <a:bodyPr vert="horz" rtlCol="0"/>
          <a:lstStyle>
            <a:lvl1pPr lvl="0"/>
          </a:lstStyle>
          <a:p>
            <a:fld id="{9EB2BEB4-0026-4CE7-B305-D6D604FADB5A}" type="slidenum">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Freeform 1"/>
          <p:cNvSpPr/>
          <p:nvPr/>
        </p:nvSpPr>
        <p:spPr>
          <a:xfrm>
            <a:off x="885825" y="4714875"/>
            <a:ext cx="534352" cy="404812"/>
          </a:xfrm>
          <a:custGeom>
            <a:avLst/>
            <a:gdLst/>
            <a:ahLst/>
            <a:cxnLst/>
            <a:rect l="0" t="0" r="r" b="b"/>
            <a:pathLst>
              <a:path w="534353" h="404813">
                <a:moveTo>
                  <a:pt x="228600" y="0"/>
                </a:moveTo>
                <a:lnTo>
                  <a:pt x="534353" y="134303"/>
                </a:lnTo>
                <a:lnTo>
                  <a:pt x="0" y="404813"/>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flipH="1" flipV="1">
            <a:off x="0" y="4267200"/>
            <a:ext cx="1419225" cy="581025"/>
          </a:xfrm>
          <a:custGeom>
            <a:avLst/>
            <a:gdLst/>
            <a:ahLst/>
            <a:cxnLst/>
            <a:rect l="0" t="0" r="r" b="b"/>
            <a:pathLst>
              <a:path w="1419225" h="581025">
                <a:moveTo>
                  <a:pt x="0" y="0"/>
                </a:moveTo>
                <a:lnTo>
                  <a:pt x="1419225" y="581025"/>
                </a:lnTo>
                <a:lnTo>
                  <a:pt x="34345" y="399576"/>
                </a:lnTo>
                <a:close/>
              </a:path>
            </a:pathLst>
          </a:custGeom>
          <a:gradFill rotWithShape="1">
            <a:gsLst>
              <a:gs pos="77974">
                <a:schemeClr val="accent2"/>
              </a:gs>
              <a:gs pos="0">
                <a:schemeClr val="accent1"/>
              </a:gs>
            </a:gsLst>
            <a:lin ang="27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4" name="Freeform 3"/>
          <p:cNvSpPr/>
          <p:nvPr/>
        </p:nvSpPr>
        <p:spPr>
          <a:xfrm flipH="1" flipV="1">
            <a:off x="3952875" y="209550"/>
            <a:ext cx="5191125" cy="4933950"/>
          </a:xfrm>
          <a:custGeom>
            <a:avLst/>
            <a:gdLst/>
            <a:ahLst/>
            <a:cxnLst/>
            <a:rect l="0" t="0" r="r" b="b"/>
            <a:pathLst>
              <a:path w="5191125" h="4933950">
                <a:moveTo>
                  <a:pt x="0" y="285750"/>
                </a:moveTo>
                <a:lnTo>
                  <a:pt x="5191125" y="0"/>
                </a:lnTo>
                <a:lnTo>
                  <a:pt x="4505325" y="4933950"/>
                </a:lnTo>
                <a:lnTo>
                  <a:pt x="0" y="4267200"/>
                </a:lnTo>
                <a:close/>
              </a:path>
            </a:pathLst>
          </a:custGeom>
          <a:gradFill rotWithShape="1">
            <a:gsLst>
              <a:gs pos="7048">
                <a:schemeClr val="bg1">
                  <a:lumMod val="95000"/>
                </a:schemeClr>
              </a:gs>
              <a:gs pos="29075">
                <a:schemeClr val="bg1"/>
              </a:gs>
            </a:gsLst>
            <a:lin ang="10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dirty="0"/>
          </a:p>
        </p:txBody>
      </p:sp>
      <p:sp>
        <p:nvSpPr>
          <p:cNvPr id="5" name="Freeform 4"/>
          <p:cNvSpPr/>
          <p:nvPr/>
        </p:nvSpPr>
        <p:spPr>
          <a:xfrm>
            <a:off x="0" y="0"/>
            <a:ext cx="4972050" cy="4867275"/>
          </a:xfrm>
          <a:custGeom>
            <a:avLst/>
            <a:gdLst/>
            <a:ahLst/>
            <a:cxnLst/>
            <a:rect l="0" t="0" r="r" b="b"/>
            <a:pathLst>
              <a:path w="4972050" h="4867275">
                <a:moveTo>
                  <a:pt x="0" y="285750"/>
                </a:moveTo>
                <a:lnTo>
                  <a:pt x="4972050" y="0"/>
                </a:lnTo>
                <a:lnTo>
                  <a:pt x="4505325" y="4867275"/>
                </a:lnTo>
                <a:lnTo>
                  <a:pt x="0" y="426720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6" name="Freeform 5"/>
          <p:cNvSpPr/>
          <p:nvPr/>
        </p:nvSpPr>
        <p:spPr>
          <a:xfrm>
            <a:off x="7724774" y="295275"/>
            <a:ext cx="1419225" cy="581025"/>
          </a:xfrm>
          <a:custGeom>
            <a:avLst/>
            <a:gdLst/>
            <a:ahLst/>
            <a:cxnLst/>
            <a:rect l="0" t="0" r="r" b="b"/>
            <a:pathLst>
              <a:path w="1419225" h="581025">
                <a:moveTo>
                  <a:pt x="0" y="0"/>
                </a:moveTo>
                <a:lnTo>
                  <a:pt x="1419225" y="581025"/>
                </a:lnTo>
                <a:lnTo>
                  <a:pt x="57873" y="383884"/>
                </a:lnTo>
                <a:close/>
              </a:path>
            </a:pathLst>
          </a:custGeom>
          <a:gradFill rotWithShape="1">
            <a:gsLst>
              <a:gs pos="77974">
                <a:schemeClr val="accent2"/>
              </a:gs>
              <a:gs pos="0">
                <a:schemeClr val="accent1"/>
              </a:gs>
            </a:gsLst>
            <a:lin ang="27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7" name="Freeform 6"/>
          <p:cNvSpPr/>
          <p:nvPr/>
        </p:nvSpPr>
        <p:spPr>
          <a:xfrm flipH="1" flipV="1">
            <a:off x="7724774" y="104775"/>
            <a:ext cx="595312" cy="319087"/>
          </a:xfrm>
          <a:custGeom>
            <a:avLst/>
            <a:gdLst/>
            <a:ahLst/>
            <a:cxnLst/>
            <a:rect l="0" t="0" r="r" b="b"/>
            <a:pathLst>
              <a:path w="595313" h="319088">
                <a:moveTo>
                  <a:pt x="285750" y="0"/>
                </a:moveTo>
                <a:lnTo>
                  <a:pt x="595313" y="128588"/>
                </a:lnTo>
                <a:lnTo>
                  <a:pt x="0" y="319088"/>
                </a:lnTo>
                <a:close/>
              </a:path>
            </a:pathLst>
          </a:custGeom>
          <a:gradFill rotWithShape="1">
            <a:gsLst>
              <a:gs pos="0">
                <a:schemeClr val="accent1"/>
              </a:gs>
              <a:gs pos="100000">
                <a:schemeClr val="accent2"/>
              </a:gs>
            </a:gsLst>
            <a:lin ang="9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dirty="0"/>
          </a:p>
        </p:txBody>
      </p:sp>
      <p:sp>
        <p:nvSpPr>
          <p:cNvPr id="8" name="Freeform 7"/>
          <p:cNvSpPr/>
          <p:nvPr/>
        </p:nvSpPr>
        <p:spPr>
          <a:xfrm>
            <a:off x="3957637" y="4800600"/>
            <a:ext cx="552450" cy="342900"/>
          </a:xfrm>
          <a:custGeom>
            <a:avLst/>
            <a:gdLst/>
            <a:ahLst/>
            <a:cxnLst/>
            <a:rect l="0" t="0" r="r" b="b"/>
            <a:pathLst>
              <a:path w="552450" h="342900">
                <a:moveTo>
                  <a:pt x="47625" y="0"/>
                </a:moveTo>
                <a:lnTo>
                  <a:pt x="552450" y="61913"/>
                </a:lnTo>
                <a:lnTo>
                  <a:pt x="0" y="342900"/>
                </a:lnTo>
                <a:close/>
              </a:path>
            </a:pathLst>
          </a:custGeom>
          <a:solidFill>
            <a:schemeClr val="bg1">
              <a:alpha val="100000"/>
              <a:lumMod val="85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Title Placeholder 1"/>
          <p:cNvSpPr>
            <a:spLocks noGrp="1"/>
          </p:cNvSpPr>
          <p:nvPr>
            <p:ph type="title"/>
          </p:nvPr>
        </p:nvSpPr>
        <p:spPr/>
        <p:txBody>
          <a:bodyPr vert="horz" rtlCol="0"/>
          <a:lstStyle>
            <a:lvl1pPr lvl="0"/>
          </a:lstStyle>
          <a:p>
            <a:r>
              <a:rPr lang="en-US" dirty="0"/>
              <a:t>Click to edit Master title style</a:t>
            </a:r>
          </a:p>
        </p:txBody>
      </p:sp>
      <p:sp>
        <p:nvSpPr>
          <p:cNvPr id="10" name="Text Placeholder 2"/>
          <p:cNvSpPr>
            <a:spLocks noGrp="1"/>
          </p:cNvSpPr>
          <p:nvPr>
            <p:ph type="body" idx="1"/>
          </p:nvPr>
        </p:nvSpPr>
        <p:spPr>
          <a:xfrm>
            <a:off x="790575" y="1198819"/>
            <a:ext cx="3543300" cy="540644"/>
          </a:xfrm>
          <a:prstGeom prst="rect">
            <a:avLst/>
          </a:prstGeom>
        </p:spPr>
        <p:txBody>
          <a:bodyPr vert="horz" rtlCol="0" anchor="t"/>
          <a:lstStyle>
            <a:lvl1pPr marL="0" lvl="0" indent="0">
              <a:buClr>
                <a:schemeClr val="tx1">
                  <a:lumMod val="50000"/>
                  <a:lumOff val="50000"/>
                </a:schemeClr>
              </a:buClr>
              <a:buNone/>
              <a:defRPr lang="en-US" sz="1800" i="0" cap="none" spc="100" dirty="0">
                <a:solidFill>
                  <a:schemeClr val="tx1"/>
                </a:solidFill>
                <a:latin typeface="Source Sans Pro"/>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11" name="Content Placeholder 9"/>
          <p:cNvSpPr>
            <a:spLocks noGrp="1"/>
          </p:cNvSpPr>
          <p:nvPr>
            <p:ph idx="2"/>
          </p:nvPr>
        </p:nvSpPr>
        <p:spPr>
          <a:xfrm>
            <a:off x="790575" y="1800532"/>
            <a:ext cx="3543300" cy="2466668"/>
          </a:xfrm>
        </p:spPr>
        <p:txBody>
          <a:bodyPr vert="horz" rtlCol="0"/>
          <a:lstStyle>
            <a:lvl1pPr lvl="0">
              <a:defRPr lang="en-US" dirty="0">
                <a:solidFill>
                  <a:srgbClr val="000000"/>
                </a:solidFill>
              </a:defRPr>
            </a:lvl1pPr>
            <a:lvl2pPr lvl="1">
              <a:defRPr lang="en-US" dirty="0">
                <a:solidFill>
                  <a:srgbClr val="000000"/>
                </a:solidFill>
              </a:defRPr>
            </a:lvl2pPr>
            <a:lvl3pPr lvl="2">
              <a:defRPr lang="en-US" dirty="0">
                <a:solidFill>
                  <a:srgbClr val="000000"/>
                </a:solidFill>
              </a:defRPr>
            </a:lvl3pPr>
            <a:lvl4pPr lvl="3">
              <a:defRPr lang="en-US" dirty="0">
                <a:solidFill>
                  <a:srgbClr val="000000"/>
                </a:solidFill>
              </a:defRPr>
            </a:lvl4pPr>
            <a:lvl5pPr lvl="4">
              <a:defRPr lang="en-US" dirty="0">
                <a:solidFill>
                  <a:srgbClr val="000000"/>
                </a:solidFill>
              </a:defRPr>
            </a:lvl5pPr>
            <a:lvl6pPr lvl="5">
              <a:defRPr lang="en-US" dirty="0">
                <a:solidFill>
                  <a:srgbClr val="000000"/>
                </a:solidFill>
              </a:defRPr>
            </a:lvl6pPr>
            <a:lvl7pPr lvl="6">
              <a:defRPr lang="en-US" dirty="0">
                <a:solidFill>
                  <a:srgbClr val="000000"/>
                </a:solidFill>
              </a:defRPr>
            </a:lvl7pPr>
            <a:lvl8pPr lvl="7">
              <a:defRPr lang="en-US" dirty="0">
                <a:solidFill>
                  <a:srgbClr val="000000"/>
                </a:solidFill>
              </a:defRPr>
            </a:lvl8pPr>
            <a:lvl9pPr lvl="8">
              <a:defRPr lang="en-US" dirty="0">
                <a:solidFill>
                  <a:srgbClr val="000000"/>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2"/>
          <p:cNvSpPr>
            <a:spLocks noGrp="1"/>
          </p:cNvSpPr>
          <p:nvPr>
            <p:ph type="body" idx="3"/>
          </p:nvPr>
        </p:nvSpPr>
        <p:spPr>
          <a:xfrm>
            <a:off x="5075695" y="1190625"/>
            <a:ext cx="3538779" cy="540644"/>
          </a:xfrm>
          <a:prstGeom prst="rect">
            <a:avLst/>
          </a:prstGeom>
        </p:spPr>
        <p:txBody>
          <a:bodyPr vert="horz" rtlCol="0" anchor="t"/>
          <a:lstStyle>
            <a:lvl1pPr marL="0" lvl="0" indent="0">
              <a:buClr>
                <a:schemeClr val="tx1">
                  <a:lumMod val="50000"/>
                  <a:lumOff val="50000"/>
                </a:schemeClr>
              </a:buClr>
              <a:buNone/>
              <a:defRPr lang="en-US" sz="1800" i="0" cap="none" spc="100" dirty="0">
                <a:solidFill>
                  <a:schemeClr val="tx1"/>
                </a:solidFill>
                <a:latin typeface="Source Sans Pro"/>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13" name="Content Placeholder 9"/>
          <p:cNvSpPr>
            <a:spLocks noGrp="1"/>
          </p:cNvSpPr>
          <p:nvPr>
            <p:ph idx="4"/>
          </p:nvPr>
        </p:nvSpPr>
        <p:spPr>
          <a:xfrm>
            <a:off x="5075695" y="1800225"/>
            <a:ext cx="3538779" cy="2466668"/>
          </a:xfrm>
        </p:spPr>
        <p:txBody>
          <a:bodyPr vert="horz" rtlCol="0"/>
          <a:lstStyle>
            <a:lvl1pPr lvl="0">
              <a:defRPr lang="en-US" dirty="0">
                <a:solidFill>
                  <a:srgbClr val="000000"/>
                </a:solidFill>
              </a:defRPr>
            </a:lvl1pPr>
            <a:lvl2pPr lvl="1">
              <a:defRPr lang="en-US" dirty="0">
                <a:solidFill>
                  <a:srgbClr val="000000"/>
                </a:solidFill>
              </a:defRPr>
            </a:lvl2pPr>
            <a:lvl3pPr lvl="2">
              <a:defRPr lang="en-US" dirty="0">
                <a:solidFill>
                  <a:srgbClr val="000000"/>
                </a:solidFill>
              </a:defRPr>
            </a:lvl3pPr>
            <a:lvl4pPr lvl="3">
              <a:defRPr lang="en-US" dirty="0">
                <a:solidFill>
                  <a:srgbClr val="000000"/>
                </a:solidFill>
              </a:defRPr>
            </a:lvl4pPr>
            <a:lvl5pPr lvl="4">
              <a:defRPr lang="en-US" dirty="0">
                <a:solidFill>
                  <a:srgbClr val="000000"/>
                </a:solidFill>
              </a:defRPr>
            </a:lvl5pPr>
            <a:lvl6pPr lvl="5">
              <a:defRPr lang="en-US" dirty="0">
                <a:solidFill>
                  <a:srgbClr val="000000"/>
                </a:solidFill>
              </a:defRPr>
            </a:lvl6pPr>
            <a:lvl7pPr lvl="6">
              <a:defRPr lang="en-US" dirty="0">
                <a:solidFill>
                  <a:srgbClr val="000000"/>
                </a:solidFill>
              </a:defRPr>
            </a:lvl7pPr>
            <a:lvl8pPr lvl="7">
              <a:defRPr lang="en-US" dirty="0">
                <a:solidFill>
                  <a:srgbClr val="000000"/>
                </a:solidFill>
              </a:defRPr>
            </a:lvl8pPr>
            <a:lvl9pPr lvl="8">
              <a:defRPr lang="en-US" dirty="0">
                <a:solidFill>
                  <a:srgbClr val="000000"/>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1"/>
          <p:cNvSpPr>
            <a:spLocks noGrp="1"/>
          </p:cNvSpPr>
          <p:nvPr>
            <p:ph type="dt" sz="half" idx="10"/>
          </p:nvPr>
        </p:nvSpPr>
        <p:spPr/>
        <p:txBody>
          <a:bodyPr vert="horz" rtlCol="0"/>
          <a:lstStyle/>
          <a:p>
            <a:r>
              <a:rPr lang="en-US" dirty="0"/>
              <a:t>3 April 2019</a:t>
            </a:r>
          </a:p>
        </p:txBody>
      </p:sp>
      <p:sp>
        <p:nvSpPr>
          <p:cNvPr id="15" name="Footer Placeholder 2"/>
          <p:cNvSpPr>
            <a:spLocks noGrp="1"/>
          </p:cNvSpPr>
          <p:nvPr>
            <p:ph type="ftr" sz="quarter" idx="11"/>
          </p:nvPr>
        </p:nvSpPr>
        <p:spPr/>
        <p:txBody>
          <a:bodyPr vert="horz" rtlCol="0"/>
          <a:lstStyle/>
          <a:p>
            <a:r>
              <a:rPr lang="en-US" dirty="0"/>
              <a:t>Bhuvanesh Nakka</a:t>
            </a:r>
          </a:p>
        </p:txBody>
      </p:sp>
      <p:sp>
        <p:nvSpPr>
          <p:cNvPr id="16" name="Slide Number Placeholder 3"/>
          <p:cNvSpPr>
            <a:spLocks noGrp="1"/>
          </p:cNvSpPr>
          <p:nvPr>
            <p:ph type="sldNum" sz="quarter" idx="12"/>
          </p:nvPr>
        </p:nvSpPr>
        <p:spPr/>
        <p:txBody>
          <a:bodyPr vert="horz" rtlCol="0"/>
          <a:lstStyle>
            <a:lvl1pPr lvl="0"/>
          </a:lstStyle>
          <a:p>
            <a:fld id="{3C057F37-166A-4EFE-9B2B-9F848EB70321}" type="slidenum">
              <a:t>‹#›</a:t>
            </a:fld>
            <a:endParaRPr lang="en-US" dirty="0"/>
          </a:p>
        </p:txBody>
      </p:sp>
    </p:spTree>
    <p:custDataLst>
      <p:tags r:id="rId1"/>
    </p:custData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Freeform 1"/>
          <p:cNvSpPr/>
          <p:nvPr/>
        </p:nvSpPr>
        <p:spPr>
          <a:xfrm flipH="1">
            <a:off x="4913477" y="408665"/>
            <a:ext cx="2105934" cy="351041"/>
          </a:xfrm>
          <a:custGeom>
            <a:avLst/>
            <a:gdLst/>
            <a:ahLst/>
            <a:cxnLst/>
            <a:rect l="0" t="0" r="r" b="b"/>
            <a:pathLst>
              <a:path w="2105934" h="351042">
                <a:moveTo>
                  <a:pt x="2105934" y="0"/>
                </a:moveTo>
                <a:lnTo>
                  <a:pt x="2096449" y="351042"/>
                </a:lnTo>
                <a:lnTo>
                  <a:pt x="0" y="194314"/>
                </a:lnTo>
                <a:close/>
              </a:path>
            </a:pathLst>
          </a:custGeom>
          <a:gradFill rotWithShape="1">
            <a:gsLst>
              <a:gs pos="0">
                <a:schemeClr val="accent1"/>
              </a:gs>
              <a:gs pos="68282">
                <a:schemeClr val="accent2"/>
              </a:gs>
            </a:gsLst>
            <a:lin ang="13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a:off x="1176357" y="952500"/>
            <a:ext cx="6848514" cy="3291460"/>
          </a:xfrm>
          <a:custGeom>
            <a:avLst/>
            <a:gdLst/>
            <a:ahLst/>
            <a:cxnLst/>
            <a:rect l="0" t="0" r="r" b="b"/>
            <a:pathLst>
              <a:path w="6848515" h="3291461">
                <a:moveTo>
                  <a:pt x="0" y="350963"/>
                </a:moveTo>
                <a:lnTo>
                  <a:pt x="6848515" y="0"/>
                </a:lnTo>
                <a:lnTo>
                  <a:pt x="5615403" y="3291461"/>
                </a:lnTo>
                <a:lnTo>
                  <a:pt x="578614" y="1925552"/>
                </a:lnTo>
                <a:close/>
              </a:path>
            </a:pathLst>
          </a:custGeom>
          <a:solidFill>
            <a:schemeClr val="bg1">
              <a:lumMod val="95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4" name="Freeform 3"/>
          <p:cNvSpPr/>
          <p:nvPr/>
        </p:nvSpPr>
        <p:spPr>
          <a:xfrm>
            <a:off x="1590675" y="590550"/>
            <a:ext cx="5966364" cy="3291460"/>
          </a:xfrm>
          <a:custGeom>
            <a:avLst/>
            <a:gdLst/>
            <a:ahLst/>
            <a:cxnLst/>
            <a:rect l="0" t="0" r="r" b="b"/>
            <a:pathLst>
              <a:path w="5966365" h="3291461">
                <a:moveTo>
                  <a:pt x="331992" y="407876"/>
                </a:moveTo>
                <a:lnTo>
                  <a:pt x="5416208" y="0"/>
                </a:lnTo>
                <a:lnTo>
                  <a:pt x="5966365" y="3291461"/>
                </a:lnTo>
                <a:lnTo>
                  <a:pt x="0" y="3073295"/>
                </a:lnTo>
                <a:close/>
              </a:path>
            </a:pathLst>
          </a:custGeom>
          <a:gradFill rotWithShape="1">
            <a:gsLst>
              <a:gs pos="0">
                <a:schemeClr val="accent1"/>
              </a:gs>
              <a:gs pos="100000">
                <a:schemeClr val="accent2"/>
              </a:gs>
            </a:gsLst>
            <a:lin ang="84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p:cNvSpPr/>
          <p:nvPr/>
        </p:nvSpPr>
        <p:spPr>
          <a:xfrm>
            <a:off x="1590675" y="3654497"/>
            <a:ext cx="3682618" cy="623294"/>
          </a:xfrm>
          <a:custGeom>
            <a:avLst/>
            <a:gdLst/>
            <a:ahLst/>
            <a:cxnLst/>
            <a:rect l="0" t="0" r="r" b="b"/>
            <a:pathLst>
              <a:path w="3682618" h="623295">
                <a:moveTo>
                  <a:pt x="3550454" y="129852"/>
                </a:moveTo>
                <a:lnTo>
                  <a:pt x="3682618" y="623295"/>
                </a:lnTo>
                <a:lnTo>
                  <a:pt x="0" y="0"/>
                </a:lnTo>
                <a:close/>
              </a:path>
            </a:pathLst>
          </a:custGeom>
          <a:gradFill rotWithShape="1">
            <a:gsLst>
              <a:gs pos="0">
                <a:schemeClr val="accent1">
                  <a:lumMod val="75000"/>
                </a:schemeClr>
              </a:gs>
              <a:gs pos="77974">
                <a:schemeClr val="accent2"/>
              </a:gs>
            </a:gsLst>
            <a:lin ang="51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4210050" y="4171950"/>
            <a:ext cx="1060160" cy="369419"/>
          </a:xfrm>
          <a:custGeom>
            <a:avLst/>
            <a:gdLst/>
            <a:ahLst/>
            <a:cxnLst/>
            <a:rect l="0" t="0" r="r" b="b"/>
            <a:pathLst>
              <a:path w="1060160" h="369420">
                <a:moveTo>
                  <a:pt x="491624" y="0"/>
                </a:moveTo>
                <a:lnTo>
                  <a:pt x="1060160" y="104301"/>
                </a:lnTo>
                <a:lnTo>
                  <a:pt x="0" y="369420"/>
                </a:lnTo>
                <a:close/>
              </a:path>
            </a:pathLst>
          </a:custGeom>
          <a:gradFill rotWithShape="1">
            <a:gsLst>
              <a:gs pos="0">
                <a:schemeClr val="accent1">
                  <a:lumMod val="75000"/>
                </a:schemeClr>
              </a:gs>
              <a:gs pos="78414">
                <a:schemeClr val="accent2"/>
              </a:gs>
            </a:gsLst>
            <a:lin ang="84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p:cNvSpPr/>
          <p:nvPr/>
        </p:nvSpPr>
        <p:spPr>
          <a:xfrm flipH="1">
            <a:off x="7715250" y="952500"/>
            <a:ext cx="428625" cy="1228725"/>
          </a:xfrm>
          <a:custGeom>
            <a:avLst/>
            <a:gdLst/>
            <a:ahLst/>
            <a:cxnLst/>
            <a:rect l="0" t="0" r="r" b="b"/>
            <a:pathLst>
              <a:path w="428625" h="1228725">
                <a:moveTo>
                  <a:pt x="428625" y="823913"/>
                </a:moveTo>
                <a:lnTo>
                  <a:pt x="0" y="1228725"/>
                </a:lnTo>
                <a:lnTo>
                  <a:pt x="119161" y="0"/>
                </a:lnTo>
                <a:close/>
              </a:path>
            </a:pathLst>
          </a:custGeom>
          <a:gradFill rotWithShape="1">
            <a:gsLst>
              <a:gs pos="0">
                <a:schemeClr val="bg1">
                  <a:lumMod val="50000"/>
                </a:schemeClr>
              </a:gs>
              <a:gs pos="68282">
                <a:schemeClr val="bg1">
                  <a:lumMod val="65000"/>
                </a:schemeClr>
              </a:gs>
            </a:gsLst>
            <a:lin ang="13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Freeform 7"/>
          <p:cNvSpPr/>
          <p:nvPr/>
        </p:nvSpPr>
        <p:spPr>
          <a:xfrm rot="10500000">
            <a:off x="4889248" y="104775"/>
            <a:ext cx="1060160" cy="369419"/>
          </a:xfrm>
          <a:custGeom>
            <a:avLst/>
            <a:gdLst/>
            <a:ahLst/>
            <a:cxnLst/>
            <a:rect l="0" t="0" r="r" b="b"/>
            <a:pathLst>
              <a:path w="1060160" h="369420">
                <a:moveTo>
                  <a:pt x="491624" y="0"/>
                </a:moveTo>
                <a:lnTo>
                  <a:pt x="1060160" y="104301"/>
                </a:lnTo>
                <a:lnTo>
                  <a:pt x="0" y="369420"/>
                </a:lnTo>
                <a:close/>
              </a:path>
            </a:pathLst>
          </a:custGeom>
          <a:gradFill rotWithShape="1">
            <a:gsLst>
              <a:gs pos="0">
                <a:schemeClr val="accent1">
                  <a:lumMod val="75000"/>
                </a:schemeClr>
              </a:gs>
              <a:gs pos="78414">
                <a:schemeClr val="accent2"/>
              </a:gs>
            </a:gsLst>
            <a:lin ang="84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Title Placeholder 1"/>
          <p:cNvSpPr>
            <a:spLocks noGrp="1"/>
          </p:cNvSpPr>
          <p:nvPr>
            <p:ph type="title"/>
          </p:nvPr>
        </p:nvSpPr>
        <p:spPr>
          <a:xfrm>
            <a:off x="2009775" y="1638300"/>
            <a:ext cx="5048250" cy="1333500"/>
          </a:xfrm>
          <a:prstGeom prst="rect">
            <a:avLst/>
          </a:prstGeom>
        </p:spPr>
        <p:txBody>
          <a:bodyPr vert="horz" rtlCol="0" anchor="ctr"/>
          <a:lstStyle>
            <a:lvl1pPr lvl="0" algn="ctr">
              <a:defRPr lang="en-US" sz="3600" b="1" cap="all" dirty="0">
                <a:solidFill>
                  <a:schemeClr val="bg1"/>
                </a:solidFill>
                <a:latin typeface="+mn-lt"/>
              </a:defRPr>
            </a:lvl1pPr>
          </a:lstStyle>
          <a:p>
            <a:r>
              <a:rPr lang="en-US" dirty="0"/>
              <a:t>Click to edit Master title style</a:t>
            </a:r>
          </a:p>
        </p:txBody>
      </p:sp>
      <p:sp>
        <p:nvSpPr>
          <p:cNvPr id="10" name="Date Placeholder 1"/>
          <p:cNvSpPr>
            <a:spLocks noGrp="1"/>
          </p:cNvSpPr>
          <p:nvPr>
            <p:ph type="dt" sz="half" idx="10"/>
          </p:nvPr>
        </p:nvSpPr>
        <p:spPr/>
        <p:txBody>
          <a:bodyPr vert="horz" rtlCol="0"/>
          <a:lstStyle>
            <a:lvl1pPr lvl="0"/>
          </a:lstStyle>
          <a:p>
            <a:r>
              <a:rPr lang="en-US" dirty="0"/>
              <a:t>3 April 2019</a:t>
            </a:r>
          </a:p>
        </p:txBody>
      </p:sp>
      <p:sp>
        <p:nvSpPr>
          <p:cNvPr id="11" name="Footer Placeholder 2"/>
          <p:cNvSpPr>
            <a:spLocks noGrp="1"/>
          </p:cNvSpPr>
          <p:nvPr>
            <p:ph type="ftr" sz="quarter" idx="11"/>
          </p:nvPr>
        </p:nvSpPr>
        <p:spPr/>
        <p:txBody>
          <a:bodyPr vert="horz" rtlCol="0"/>
          <a:lstStyle>
            <a:lvl1pPr lvl="0"/>
          </a:lstStyle>
          <a:p>
            <a:r>
              <a:rPr lang="en-US" dirty="0"/>
              <a:t>Bhuvanesh Nakka</a:t>
            </a:r>
          </a:p>
        </p:txBody>
      </p:sp>
      <p:sp>
        <p:nvSpPr>
          <p:cNvPr id="12" name="Slide Number Placeholder 3"/>
          <p:cNvSpPr>
            <a:spLocks noGrp="1"/>
          </p:cNvSpPr>
          <p:nvPr>
            <p:ph type="sldNum" sz="quarter" idx="12"/>
          </p:nvPr>
        </p:nvSpPr>
        <p:spPr/>
        <p:txBody>
          <a:bodyPr vert="horz" rtlCol="0"/>
          <a:lstStyle>
            <a:lvl1pPr lvl="0"/>
          </a:lstStyle>
          <a:p>
            <a:fld id="{C12CB837-3282-41F8-A990-2CC8A67E7590}" type="slidenum">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reeform 1"/>
          <p:cNvSpPr/>
          <p:nvPr/>
        </p:nvSpPr>
        <p:spPr>
          <a:xfrm flipH="1">
            <a:off x="0" y="0"/>
            <a:ext cx="9144000" cy="4676340"/>
          </a:xfrm>
          <a:custGeom>
            <a:avLst/>
            <a:gdLst/>
            <a:ahLst/>
            <a:cxnLst/>
            <a:rect l="0" t="0" r="r" b="b"/>
            <a:pathLst>
              <a:path w="9144000" h="4676340">
                <a:moveTo>
                  <a:pt x="0" y="2081"/>
                </a:moveTo>
                <a:lnTo>
                  <a:pt x="9144000" y="0"/>
                </a:lnTo>
                <a:lnTo>
                  <a:pt x="8755095" y="4391776"/>
                </a:lnTo>
                <a:lnTo>
                  <a:pt x="464788" y="467634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3" name="Date Placeholder 1"/>
          <p:cNvSpPr>
            <a:spLocks noGrp="1"/>
          </p:cNvSpPr>
          <p:nvPr>
            <p:ph type="dt" sz="half" idx="10"/>
          </p:nvPr>
        </p:nvSpPr>
        <p:spPr/>
        <p:txBody>
          <a:bodyPr vert="horz" rtlCol="0"/>
          <a:lstStyle>
            <a:lvl1pPr lvl="0"/>
          </a:lstStyle>
          <a:p>
            <a:r>
              <a:rPr lang="en-US" dirty="0"/>
              <a:t>3 April 2019</a:t>
            </a:r>
          </a:p>
        </p:txBody>
      </p:sp>
      <p:sp>
        <p:nvSpPr>
          <p:cNvPr id="4" name="Footer Placeholder 2"/>
          <p:cNvSpPr>
            <a:spLocks noGrp="1"/>
          </p:cNvSpPr>
          <p:nvPr>
            <p:ph type="ftr" sz="quarter" idx="11"/>
          </p:nvPr>
        </p:nvSpPr>
        <p:spPr/>
        <p:txBody>
          <a:bodyPr vert="horz" rtlCol="0"/>
          <a:lstStyle>
            <a:lvl1pPr lvl="0"/>
          </a:lstStyle>
          <a:p>
            <a:r>
              <a:rPr lang="en-US" dirty="0"/>
              <a:t>Bhuvanesh Nakka</a:t>
            </a:r>
          </a:p>
        </p:txBody>
      </p:sp>
      <p:sp>
        <p:nvSpPr>
          <p:cNvPr id="5" name="Slide Number Placeholder 3"/>
          <p:cNvSpPr>
            <a:spLocks noGrp="1"/>
          </p:cNvSpPr>
          <p:nvPr>
            <p:ph type="sldNum" sz="quarter" idx="12"/>
          </p:nvPr>
        </p:nvSpPr>
        <p:spPr/>
        <p:txBody>
          <a:bodyPr vert="horz" rtlCol="0"/>
          <a:lstStyle>
            <a:lvl1pPr lvl="0"/>
          </a:lstStyle>
          <a:p>
            <a:fld id="{E78B1987-A560-4A32-AF17-FD6DE9D8133B}" type="slidenum">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Freeform 1"/>
          <p:cNvSpPr/>
          <p:nvPr/>
        </p:nvSpPr>
        <p:spPr>
          <a:xfrm>
            <a:off x="-9525" y="0"/>
            <a:ext cx="4762460" cy="4572000"/>
          </a:xfrm>
          <a:custGeom>
            <a:avLst/>
            <a:gdLst/>
            <a:ahLst/>
            <a:cxnLst/>
            <a:rect l="0" t="0" r="r" b="b"/>
            <a:pathLst>
              <a:path w="4762461" h="4572000">
                <a:moveTo>
                  <a:pt x="9525" y="0"/>
                </a:moveTo>
                <a:lnTo>
                  <a:pt x="4105275" y="0"/>
                </a:lnTo>
                <a:lnTo>
                  <a:pt x="4762461" y="4012357"/>
                </a:lnTo>
                <a:lnTo>
                  <a:pt x="9525" y="457200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3" name="Freeform 2"/>
          <p:cNvSpPr/>
          <p:nvPr/>
        </p:nvSpPr>
        <p:spPr>
          <a:xfrm flipV="1">
            <a:off x="3248025" y="4419600"/>
            <a:ext cx="872703" cy="246622"/>
          </a:xfrm>
          <a:custGeom>
            <a:avLst/>
            <a:gdLst/>
            <a:ahLst/>
            <a:cxnLst/>
            <a:rect l="0" t="0" r="r" b="b"/>
            <a:pathLst>
              <a:path w="872703" h="246622">
                <a:moveTo>
                  <a:pt x="5715" y="89460"/>
                </a:moveTo>
                <a:lnTo>
                  <a:pt x="872703" y="0"/>
                </a:lnTo>
                <a:lnTo>
                  <a:pt x="407915" y="246622"/>
                </a:lnTo>
                <a:close/>
              </a:path>
            </a:pathLst>
          </a:custGeom>
          <a:gradFill rotWithShape="1">
            <a:gsLst>
              <a:gs pos="85022">
                <a:schemeClr val="accent2"/>
              </a:gs>
              <a:gs pos="22026">
                <a:schemeClr val="accent1"/>
              </a:gs>
            </a:gsLst>
            <a:lin ang="18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4" name="Freeform 3"/>
          <p:cNvSpPr/>
          <p:nvPr/>
        </p:nvSpPr>
        <p:spPr>
          <a:xfrm flipV="1">
            <a:off x="3253518" y="4010025"/>
            <a:ext cx="1508191" cy="569128"/>
          </a:xfrm>
          <a:custGeom>
            <a:avLst/>
            <a:gdLst/>
            <a:ahLst/>
            <a:cxnLst/>
            <a:rect l="0" t="0" r="r" b="b"/>
            <a:pathLst>
              <a:path w="1508191" h="569129">
                <a:moveTo>
                  <a:pt x="0" y="0"/>
                </a:moveTo>
                <a:lnTo>
                  <a:pt x="1508191" y="569129"/>
                </a:lnTo>
                <a:lnTo>
                  <a:pt x="70155" y="399971"/>
                </a:lnTo>
                <a:close/>
              </a:path>
            </a:pathLst>
          </a:custGeom>
          <a:gradFill rotWithShape="1">
            <a:gsLst>
              <a:gs pos="77974">
                <a:schemeClr val="accent2">
                  <a:lumMod val="60000"/>
                  <a:lumOff val="40000"/>
                </a:schemeClr>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5" name="Title Placeholder 1"/>
          <p:cNvSpPr>
            <a:spLocks noGrp="1"/>
          </p:cNvSpPr>
          <p:nvPr>
            <p:ph type="title"/>
          </p:nvPr>
        </p:nvSpPr>
        <p:spPr>
          <a:xfrm>
            <a:off x="4886325" y="507473"/>
            <a:ext cx="3714750" cy="968902"/>
          </a:xfrm>
          <a:prstGeom prst="rect">
            <a:avLst/>
          </a:prstGeom>
        </p:spPr>
        <p:txBody>
          <a:bodyPr vert="horz" rtlCol="0"/>
          <a:lstStyle/>
          <a:p>
            <a:r>
              <a:rPr lang="en-US" dirty="0"/>
              <a:t>Click to edit Master title style</a:t>
            </a:r>
          </a:p>
        </p:txBody>
      </p:sp>
      <p:sp>
        <p:nvSpPr>
          <p:cNvPr id="6" name="Content Placeholder 2"/>
          <p:cNvSpPr>
            <a:spLocks noGrp="1"/>
          </p:cNvSpPr>
          <p:nvPr>
            <p:ph type="body" idx="1"/>
          </p:nvPr>
        </p:nvSpPr>
        <p:spPr>
          <a:xfrm>
            <a:off x="4886325" y="1476375"/>
            <a:ext cx="3714750" cy="2832473"/>
          </a:xfrm>
          <a:prstGeom prst="rect">
            <a:avLst/>
          </a:prstGeom>
        </p:spPr>
        <p:txBody>
          <a:bodyPr vert="horz" rtlCol="0" anchor="t">
            <a:normAutofit/>
          </a:bodyPr>
          <a:lstStyle>
            <a:lvl1pPr marL="0" lvl="0" indent="0">
              <a:lnSpc>
                <a:spcPct val="100000"/>
              </a:lnSpc>
              <a:buNone/>
              <a:defRPr lang="en-US" dirty="0">
                <a:solidFill>
                  <a:schemeClr val="bg1"/>
                </a:solidFill>
                <a:latin typeface="+mn-lt"/>
              </a:defRPr>
            </a:lvl1pPr>
            <a:lvl2pPr lvl="1">
              <a:lnSpc>
                <a:spcPct val="100000"/>
              </a:lnSpc>
              <a:buNone/>
              <a:defRPr lang="en-US" dirty="0">
                <a:latin typeface="+mn-lt"/>
              </a:defRPr>
            </a:lvl2pPr>
            <a:lvl3pPr lvl="2">
              <a:lnSpc>
                <a:spcPct val="100000"/>
              </a:lnSpc>
              <a:buNone/>
              <a:defRPr lang="en-US" dirty="0">
                <a:latin typeface="+mn-lt"/>
              </a:defRPr>
            </a:lvl3pPr>
            <a:lvl4pPr lvl="3">
              <a:lnSpc>
                <a:spcPct val="100000"/>
              </a:lnSpc>
              <a:buNone/>
              <a:defRPr lang="en-US" dirty="0">
                <a:latin typeface="+mn-lt"/>
              </a:defRPr>
            </a:lvl4pPr>
            <a:lvl5pPr lvl="4">
              <a:lnSpc>
                <a:spcPct val="100000"/>
              </a:lnSpc>
              <a:buFont typeface="Arial"/>
              <a:buNone/>
              <a:defRPr lang="en-US" dirty="0">
                <a:latin typeface="+mn-lt"/>
              </a:defRPr>
            </a:lvl5pPr>
            <a:lvl6pPr lvl="5">
              <a:lnSpc>
                <a:spcPct val="100000"/>
              </a:lnSpc>
              <a:buFont typeface="Arial"/>
              <a:buNone/>
              <a:defRPr lang="en-US" dirty="0">
                <a:latin typeface="+mn-lt"/>
              </a:defRPr>
            </a:lvl6pPr>
            <a:lvl7pPr lvl="6">
              <a:lnSpc>
                <a:spcPct val="100000"/>
              </a:lnSpc>
              <a:buFont typeface="Arial"/>
              <a:buNone/>
              <a:defRPr lang="en-US" dirty="0">
                <a:latin typeface="+mn-lt"/>
              </a:defRPr>
            </a:lvl7pPr>
            <a:lvl8pPr lvl="7">
              <a:lnSpc>
                <a:spcPct val="100000"/>
              </a:lnSpc>
              <a:buFont typeface="Arial"/>
              <a:buNone/>
              <a:defRPr lang="en-US" dirty="0">
                <a:latin typeface="+mn-lt"/>
              </a:defRPr>
            </a:lvl8pPr>
            <a:lvl9pPr lvl="8">
              <a:lnSpc>
                <a:spcPct val="100000"/>
              </a:lnSpc>
              <a:buFont typeface="Arial"/>
              <a:buNone/>
              <a:defRPr lang="en-US" dirty="0">
                <a:latin typeface="+mn-lt"/>
              </a:defRPr>
            </a:lvl9pPr>
          </a:lstStyle>
          <a:p>
            <a:pPr lvl="0"/>
            <a:r>
              <a:rPr lang="en-US" dirty="0"/>
              <a:t>Click to edit Master text styles</a:t>
            </a:r>
          </a:p>
        </p:txBody>
      </p:sp>
      <p:sp>
        <p:nvSpPr>
          <p:cNvPr id="7" name="Content Placeholder 2"/>
          <p:cNvSpPr>
            <a:spLocks noGrp="1"/>
          </p:cNvSpPr>
          <p:nvPr>
            <p:ph idx="2"/>
          </p:nvPr>
        </p:nvSpPr>
        <p:spPr>
          <a:xfrm>
            <a:off x="450723" y="517898"/>
            <a:ext cx="3841963" cy="3695700"/>
          </a:xfrm>
          <a:custGeom>
            <a:avLst/>
            <a:gdLst/>
            <a:ahLst/>
            <a:cxnLst/>
            <a:rect l="0" t="0" r="r" b="b"/>
            <a:pathLst>
              <a:path w="3943350" h="3695700">
                <a:moveTo>
                  <a:pt x="0" y="0"/>
                </a:moveTo>
                <a:lnTo>
                  <a:pt x="3448050" y="0"/>
                </a:lnTo>
                <a:lnTo>
                  <a:pt x="3943350" y="3209925"/>
                </a:lnTo>
                <a:lnTo>
                  <a:pt x="0" y="3695700"/>
                </a:lnTo>
                <a:close/>
              </a:path>
            </a:pathLst>
          </a:custGeom>
          <a:ln w="31750">
            <a:noFill/>
            <a:prstDash val="solid"/>
          </a:ln>
        </p:spPr>
        <p:txBody>
          <a:bodyPr vert="horz" rtlCol="0"/>
          <a:lstStyle>
            <a:lvl1pPr lvl="0">
              <a:defRPr lang="en-US" dirty="0">
                <a:solidFill>
                  <a:schemeClr val="tx1"/>
                </a:solidFill>
              </a:defRPr>
            </a:lvl1pPr>
            <a:lvl2pPr lvl="1">
              <a:defRPr lang="en-US" dirty="0">
                <a:solidFill>
                  <a:schemeClr val="tx1"/>
                </a:solidFill>
              </a:defRPr>
            </a:lvl2pPr>
            <a:lvl3pPr lvl="2">
              <a:defRPr lang="en-US" dirty="0">
                <a:solidFill>
                  <a:schemeClr val="tx1"/>
                </a:solidFill>
              </a:defRPr>
            </a:lvl3pPr>
            <a:lvl4pPr lvl="3">
              <a:defRPr lang="en-US" dirty="0">
                <a:solidFill>
                  <a:schemeClr val="tx1"/>
                </a:solidFill>
              </a:defRPr>
            </a:lvl4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1"/>
          <p:cNvSpPr>
            <a:spLocks noGrp="1"/>
          </p:cNvSpPr>
          <p:nvPr>
            <p:ph type="dt" sz="half" idx="10"/>
          </p:nvPr>
        </p:nvSpPr>
        <p:spPr/>
        <p:txBody>
          <a:bodyPr vert="horz" rtlCol="0"/>
          <a:lstStyle>
            <a:lvl1pPr lvl="0"/>
          </a:lstStyle>
          <a:p>
            <a:r>
              <a:rPr lang="en-US" dirty="0"/>
              <a:t>3 April 2019</a:t>
            </a:r>
          </a:p>
        </p:txBody>
      </p:sp>
      <p:sp>
        <p:nvSpPr>
          <p:cNvPr id="9" name="Footer Placeholder 2"/>
          <p:cNvSpPr>
            <a:spLocks noGrp="1"/>
          </p:cNvSpPr>
          <p:nvPr>
            <p:ph type="ftr" sz="quarter" idx="11"/>
          </p:nvPr>
        </p:nvSpPr>
        <p:spPr/>
        <p:txBody>
          <a:bodyPr vert="horz" rtlCol="0"/>
          <a:lstStyle>
            <a:lvl1pPr lvl="0"/>
          </a:lstStyle>
          <a:p>
            <a:r>
              <a:rPr lang="en-US" dirty="0"/>
              <a:t>Bhuvanesh Nakka</a:t>
            </a:r>
          </a:p>
        </p:txBody>
      </p:sp>
      <p:sp>
        <p:nvSpPr>
          <p:cNvPr id="10" name="Slide Number Placeholder 3"/>
          <p:cNvSpPr>
            <a:spLocks noGrp="1"/>
          </p:cNvSpPr>
          <p:nvPr>
            <p:ph type="sldNum" sz="quarter" idx="12"/>
          </p:nvPr>
        </p:nvSpPr>
        <p:spPr/>
        <p:txBody>
          <a:bodyPr vert="horz" rtlCol="0"/>
          <a:lstStyle>
            <a:lvl1pPr lvl="0"/>
          </a:lstStyle>
          <a:p>
            <a:fld id="{B55A2EBE-C823-49EC-9405-47723BC2B61D}" type="slidenum">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Freeform 1"/>
          <p:cNvSpPr/>
          <p:nvPr/>
        </p:nvSpPr>
        <p:spPr>
          <a:xfrm flipH="1">
            <a:off x="4762" y="0"/>
            <a:ext cx="7222033" cy="5141128"/>
          </a:xfrm>
          <a:custGeom>
            <a:avLst/>
            <a:gdLst/>
            <a:ahLst/>
            <a:cxnLst/>
            <a:rect l="0" t="0" r="r" b="b"/>
            <a:pathLst>
              <a:path w="7222034" h="5141129">
                <a:moveTo>
                  <a:pt x="745034" y="0"/>
                </a:moveTo>
                <a:lnTo>
                  <a:pt x="7222034" y="0"/>
                </a:lnTo>
                <a:lnTo>
                  <a:pt x="7222034" y="5141129"/>
                </a:lnTo>
                <a:lnTo>
                  <a:pt x="0" y="5141129"/>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a:off x="7148512" y="390525"/>
            <a:ext cx="728662" cy="295275"/>
          </a:xfrm>
          <a:custGeom>
            <a:avLst/>
            <a:gdLst/>
            <a:ahLst/>
            <a:cxnLst/>
            <a:rect l="0" t="0" r="r" b="b"/>
            <a:pathLst>
              <a:path w="728663" h="295275">
                <a:moveTo>
                  <a:pt x="728663" y="0"/>
                </a:moveTo>
                <a:lnTo>
                  <a:pt x="445029" y="295275"/>
                </a:lnTo>
                <a:lnTo>
                  <a:pt x="0" y="190500"/>
                </a:lnTo>
                <a:close/>
              </a:path>
            </a:pathLst>
          </a:custGeom>
          <a:gradFill rotWithShape="1">
            <a:gsLst>
              <a:gs pos="0">
                <a:schemeClr val="accent1"/>
              </a:gs>
              <a:gs pos="75330">
                <a:schemeClr val="accent2"/>
              </a:gs>
            </a:gsLst>
            <a:lin ang="74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a:off x="7153274" y="576262"/>
            <a:ext cx="1609725" cy="371961"/>
          </a:xfrm>
          <a:custGeom>
            <a:avLst/>
            <a:gdLst/>
            <a:ahLst/>
            <a:cxnLst/>
            <a:rect l="0" t="0" r="r" b="b"/>
            <a:pathLst>
              <a:path w="1609725" h="371961">
                <a:moveTo>
                  <a:pt x="0" y="0"/>
                </a:moveTo>
                <a:lnTo>
                  <a:pt x="1609725" y="371961"/>
                </a:lnTo>
                <a:lnTo>
                  <a:pt x="47996" y="309563"/>
                </a:lnTo>
                <a:close/>
              </a:path>
            </a:pathLst>
          </a:custGeom>
          <a:gradFill rotWithShape="1">
            <a:gsLst>
              <a:gs pos="42731">
                <a:schemeClr val="accent2"/>
              </a:gs>
              <a:gs pos="0">
                <a:schemeClr val="accent1"/>
              </a:gs>
            </a:gsLst>
            <a:lin ang="208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4"/>
          <p:cNvSpPr/>
          <p:nvPr/>
        </p:nvSpPr>
        <p:spPr>
          <a:xfrm>
            <a:off x="4532477" y="771525"/>
            <a:ext cx="4230523" cy="3680365"/>
          </a:xfrm>
          <a:custGeom>
            <a:avLst/>
            <a:gdLst/>
            <a:ahLst/>
            <a:cxnLst/>
            <a:rect l="0" t="0" r="r" b="b"/>
            <a:pathLst>
              <a:path w="4230523" h="3680365">
                <a:moveTo>
                  <a:pt x="0" y="0"/>
                </a:moveTo>
                <a:lnTo>
                  <a:pt x="4230523" y="168411"/>
                </a:lnTo>
                <a:lnTo>
                  <a:pt x="4230523" y="3187120"/>
                </a:lnTo>
                <a:lnTo>
                  <a:pt x="521701" y="3680365"/>
                </a:lnTo>
                <a:close/>
              </a:path>
            </a:pathLst>
          </a:custGeom>
          <a:gradFill rotWithShape="1">
            <a:gsLst>
              <a:gs pos="0">
                <a:schemeClr val="accent1"/>
              </a:gs>
              <a:gs pos="100000">
                <a:schemeClr val="accent2"/>
              </a:gs>
            </a:gsLst>
            <a:lin ang="69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flipH="1" flipV="1">
            <a:off x="5054178" y="4257675"/>
            <a:ext cx="1502520" cy="250000"/>
          </a:xfrm>
          <a:custGeom>
            <a:avLst/>
            <a:gdLst/>
            <a:ahLst/>
            <a:cxnLst/>
            <a:rect l="0" t="0" r="r" b="b"/>
            <a:pathLst>
              <a:path w="1502520" h="250001">
                <a:moveTo>
                  <a:pt x="9525" y="0"/>
                </a:moveTo>
                <a:lnTo>
                  <a:pt x="1502520" y="60291"/>
                </a:lnTo>
                <a:lnTo>
                  <a:pt x="51242" y="250001"/>
                </a:lnTo>
                <a:close/>
              </a:path>
            </a:pathLst>
          </a:custGeom>
          <a:gradFill rotWithShape="1">
            <a:gsLst>
              <a:gs pos="100000">
                <a:schemeClr val="accent2"/>
              </a:gs>
              <a:gs pos="0">
                <a:schemeClr val="accent1"/>
              </a:gs>
            </a:gsLst>
            <a:lin ang="46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7" name="Freeform 6"/>
          <p:cNvSpPr/>
          <p:nvPr/>
        </p:nvSpPr>
        <p:spPr>
          <a:xfrm>
            <a:off x="6076950" y="4495800"/>
            <a:ext cx="466725" cy="338137"/>
          </a:xfrm>
          <a:custGeom>
            <a:avLst/>
            <a:gdLst/>
            <a:ahLst/>
            <a:cxnLst/>
            <a:rect l="0" t="0" r="r" b="b"/>
            <a:pathLst>
              <a:path w="466725" h="338138">
                <a:moveTo>
                  <a:pt x="190500" y="0"/>
                </a:moveTo>
                <a:lnTo>
                  <a:pt x="466725" y="4763"/>
                </a:lnTo>
                <a:lnTo>
                  <a:pt x="0" y="33813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Title Placeholder 1"/>
          <p:cNvSpPr>
            <a:spLocks noGrp="1"/>
          </p:cNvSpPr>
          <p:nvPr>
            <p:ph type="title"/>
          </p:nvPr>
        </p:nvSpPr>
        <p:spPr>
          <a:xfrm>
            <a:off x="571500" y="666750"/>
            <a:ext cx="3810000" cy="952500"/>
          </a:xfrm>
          <a:prstGeom prst="rect">
            <a:avLst/>
          </a:prstGeom>
        </p:spPr>
        <p:txBody>
          <a:bodyPr vert="horz" rtlCol="0" anchor="b"/>
          <a:lstStyle>
            <a:lvl1pPr lvl="0"/>
          </a:lstStyle>
          <a:p>
            <a:r>
              <a:rPr lang="en-US" dirty="0"/>
              <a:t>Click to edit Master title style</a:t>
            </a:r>
          </a:p>
        </p:txBody>
      </p:sp>
      <p:sp>
        <p:nvSpPr>
          <p:cNvPr id="9" name="Content Placeholder 2"/>
          <p:cNvSpPr>
            <a:spLocks noGrp="1"/>
          </p:cNvSpPr>
          <p:nvPr>
            <p:ph type="body" idx="1"/>
          </p:nvPr>
        </p:nvSpPr>
        <p:spPr>
          <a:xfrm>
            <a:off x="571500" y="1619250"/>
            <a:ext cx="3810000" cy="2381250"/>
          </a:xfrm>
          <a:prstGeom prst="rect">
            <a:avLst/>
          </a:prstGeom>
        </p:spPr>
        <p:txBody>
          <a:bodyPr vert="horz" rtlCol="0" anchor="t">
            <a:normAutofit/>
          </a:bodyPr>
          <a:lstStyle>
            <a:lvl1pPr marL="0" lvl="0" indent="0">
              <a:lnSpc>
                <a:spcPct val="100000"/>
              </a:lnSpc>
              <a:buNone/>
              <a:defRPr lang="en-US" sz="1400" dirty="0">
                <a:solidFill>
                  <a:schemeClr val="tx1"/>
                </a:solidFill>
                <a:latin typeface="+mn-lt"/>
              </a:defRPr>
            </a:lvl1pPr>
            <a:lvl2pPr lvl="1">
              <a:lnSpc>
                <a:spcPct val="100000"/>
              </a:lnSpc>
              <a:buNone/>
              <a:defRPr lang="en-US" dirty="0">
                <a:latin typeface="+mn-lt"/>
              </a:defRPr>
            </a:lvl2pPr>
            <a:lvl3pPr lvl="2">
              <a:lnSpc>
                <a:spcPct val="100000"/>
              </a:lnSpc>
              <a:buNone/>
              <a:defRPr lang="en-US" dirty="0">
                <a:latin typeface="+mn-lt"/>
              </a:defRPr>
            </a:lvl3pPr>
            <a:lvl4pPr lvl="3">
              <a:lnSpc>
                <a:spcPct val="100000"/>
              </a:lnSpc>
              <a:buNone/>
              <a:defRPr lang="en-US" dirty="0">
                <a:latin typeface="+mn-lt"/>
              </a:defRPr>
            </a:lvl4pPr>
            <a:lvl5pPr lvl="4">
              <a:lnSpc>
                <a:spcPct val="100000"/>
              </a:lnSpc>
              <a:buFont typeface="Arial"/>
              <a:buNone/>
              <a:defRPr lang="en-US" dirty="0">
                <a:latin typeface="+mn-lt"/>
              </a:defRPr>
            </a:lvl5pPr>
            <a:lvl6pPr lvl="5">
              <a:lnSpc>
                <a:spcPct val="100000"/>
              </a:lnSpc>
              <a:buFont typeface="Arial"/>
              <a:buNone/>
              <a:defRPr lang="en-US" dirty="0">
                <a:latin typeface="+mn-lt"/>
              </a:defRPr>
            </a:lvl6pPr>
            <a:lvl7pPr lvl="6">
              <a:lnSpc>
                <a:spcPct val="100000"/>
              </a:lnSpc>
              <a:buFont typeface="Arial"/>
              <a:buNone/>
              <a:defRPr lang="en-US" dirty="0">
                <a:latin typeface="+mn-lt"/>
              </a:defRPr>
            </a:lvl7pPr>
            <a:lvl8pPr lvl="7">
              <a:lnSpc>
                <a:spcPct val="100000"/>
              </a:lnSpc>
              <a:buFont typeface="Arial"/>
              <a:buNone/>
              <a:defRPr lang="en-US" dirty="0">
                <a:latin typeface="+mn-lt"/>
              </a:defRPr>
            </a:lvl8pPr>
            <a:lvl9pPr lvl="8">
              <a:lnSpc>
                <a:spcPct val="100000"/>
              </a:lnSpc>
              <a:buFont typeface="Arial"/>
              <a:buNone/>
              <a:defRPr lang="en-US" dirty="0">
                <a:latin typeface="+mn-lt"/>
              </a:defRPr>
            </a:lvl9pPr>
          </a:lstStyle>
          <a:p>
            <a:pPr lvl="0"/>
            <a:r>
              <a:rPr lang="en-US" dirty="0"/>
              <a:t>Click to edit Master text styles</a:t>
            </a:r>
          </a:p>
        </p:txBody>
      </p:sp>
      <p:sp>
        <p:nvSpPr>
          <p:cNvPr id="10" name="Picture Placeholder 6"/>
          <p:cNvSpPr>
            <a:spLocks noGrp="1"/>
          </p:cNvSpPr>
          <p:nvPr>
            <p:ph type="pic" idx="2"/>
          </p:nvPr>
        </p:nvSpPr>
        <p:spPr>
          <a:xfrm>
            <a:off x="4704796" y="910605"/>
            <a:ext cx="3926987" cy="3367344"/>
          </a:xfrm>
          <a:custGeom>
            <a:avLst/>
            <a:gdLst/>
            <a:ahLst/>
            <a:cxnLst/>
            <a:rect l="0" t="0" r="r" b="b"/>
            <a:pathLst>
              <a:path w="3926988" h="3367345">
                <a:moveTo>
                  <a:pt x="0" y="0"/>
                </a:moveTo>
                <a:lnTo>
                  <a:pt x="3926988" y="161253"/>
                </a:lnTo>
                <a:lnTo>
                  <a:pt x="3926988" y="2912041"/>
                </a:lnTo>
                <a:lnTo>
                  <a:pt x="493245" y="3367344"/>
                </a:lnTo>
                <a:close/>
              </a:path>
            </a:pathLst>
          </a:custGeom>
          <a:solidFill>
            <a:schemeClr val="bg1">
              <a:lumMod val="95000"/>
            </a:schemeClr>
          </a:solidFill>
          <a:ln w="31750">
            <a:noFill/>
          </a:ln>
        </p:spPr>
        <p:txBody>
          <a:bodyPr vert="horz" rtlCol="0"/>
          <a:lstStyle/>
          <a:p>
            <a:r>
              <a:rPr lang="en-US" dirty="0"/>
              <a:t>Picture</a:t>
            </a:r>
          </a:p>
        </p:txBody>
      </p:sp>
      <p:sp>
        <p:nvSpPr>
          <p:cNvPr id="11" name="Date Placeholder 1"/>
          <p:cNvSpPr>
            <a:spLocks noGrp="1"/>
          </p:cNvSpPr>
          <p:nvPr>
            <p:ph type="dt" sz="half" idx="10"/>
          </p:nvPr>
        </p:nvSpPr>
        <p:spPr/>
        <p:txBody>
          <a:bodyPr vert="horz" rtlCol="0"/>
          <a:lstStyle>
            <a:lvl1pPr lvl="0"/>
          </a:lstStyle>
          <a:p>
            <a:r>
              <a:rPr lang="en-US" dirty="0"/>
              <a:t>3 April 2019</a:t>
            </a:r>
          </a:p>
        </p:txBody>
      </p:sp>
      <p:sp>
        <p:nvSpPr>
          <p:cNvPr id="12" name="Footer Placeholder 3"/>
          <p:cNvSpPr>
            <a:spLocks noGrp="1"/>
          </p:cNvSpPr>
          <p:nvPr>
            <p:ph type="ftr" sz="quarter" idx="11"/>
          </p:nvPr>
        </p:nvSpPr>
        <p:spPr/>
        <p:txBody>
          <a:bodyPr vert="horz" rtlCol="0"/>
          <a:lstStyle>
            <a:lvl1pPr lvl="0"/>
          </a:lstStyle>
          <a:p>
            <a:r>
              <a:rPr lang="en-US" dirty="0"/>
              <a:t>Bhuvanesh Nakka</a:t>
            </a:r>
          </a:p>
        </p:txBody>
      </p:sp>
      <p:sp>
        <p:nvSpPr>
          <p:cNvPr id="13" name="Slide Number Placeholder 4"/>
          <p:cNvSpPr>
            <a:spLocks noGrp="1"/>
          </p:cNvSpPr>
          <p:nvPr>
            <p:ph type="sldNum" sz="quarter" idx="12"/>
          </p:nvPr>
        </p:nvSpPr>
        <p:spPr/>
        <p:txBody>
          <a:bodyPr vert="horz" rtlCol="0"/>
          <a:lstStyle>
            <a:lvl1pPr lvl="0"/>
          </a:lstStyle>
          <a:p>
            <a:fld id="{E00177D1-3DCE-411A-B1A2-4C39CDC80438}" type="slidenum">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ideMaster1">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0575" y="571500"/>
            <a:ext cx="7562850" cy="57150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790575" y="1351416"/>
            <a:ext cx="7562850" cy="29348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86625" y="4714875"/>
            <a:ext cx="1666875" cy="285750"/>
          </a:xfrm>
          <a:prstGeom prst="rect">
            <a:avLst/>
          </a:prstGeom>
        </p:spPr>
        <p:txBody>
          <a:bodyPr vert="horz" lIns="91440" tIns="45720" rIns="91440" bIns="45720" rtlCol="0" anchor="ctr"/>
          <a:lstStyle>
            <a:lvl1pPr lvl="0" algn="r">
              <a:defRPr lang="en-US" sz="600" i="0" dirty="0">
                <a:solidFill>
                  <a:schemeClr val="bg1">
                    <a:lumMod val="75000"/>
                  </a:schemeClr>
                </a:solidFill>
                <a:latin typeface="+mn-lt"/>
              </a:defRPr>
            </a:lvl1pPr>
          </a:lstStyle>
          <a:p>
            <a:r>
              <a:rPr lang="en-US" dirty="0"/>
              <a:t>3 April 2019</a:t>
            </a:r>
          </a:p>
        </p:txBody>
      </p:sp>
      <p:sp>
        <p:nvSpPr>
          <p:cNvPr id="5" name="Footer Placeholder 4"/>
          <p:cNvSpPr>
            <a:spLocks noGrp="1"/>
          </p:cNvSpPr>
          <p:nvPr>
            <p:ph type="ftr" sz="quarter" idx="3"/>
          </p:nvPr>
        </p:nvSpPr>
        <p:spPr>
          <a:xfrm>
            <a:off x="762000" y="4714875"/>
            <a:ext cx="3810000" cy="285750"/>
          </a:xfrm>
          <a:prstGeom prst="rect">
            <a:avLst/>
          </a:prstGeom>
        </p:spPr>
        <p:txBody>
          <a:bodyPr vert="horz" lIns="91440" tIns="45720" rIns="91440" bIns="45720" rtlCol="0" anchor="ctr"/>
          <a:lstStyle>
            <a:lvl1pPr lvl="0" algn="l">
              <a:defRPr lang="en-US" sz="600" i="0" dirty="0">
                <a:solidFill>
                  <a:schemeClr val="bg1">
                    <a:lumMod val="75000"/>
                  </a:schemeClr>
                </a:solidFill>
                <a:latin typeface="+mn-lt"/>
              </a:defRPr>
            </a:lvl1pPr>
          </a:lstStyle>
          <a:p>
            <a:r>
              <a:rPr lang="en-US" dirty="0"/>
              <a:t>Bhuvanesh Nakka</a:t>
            </a:r>
          </a:p>
        </p:txBody>
      </p:sp>
      <p:sp>
        <p:nvSpPr>
          <p:cNvPr id="6" name="Slide Number Placeholder 5"/>
          <p:cNvSpPr>
            <a:spLocks noGrp="1"/>
          </p:cNvSpPr>
          <p:nvPr>
            <p:ph type="sldNum" sz="quarter" idx="4"/>
          </p:nvPr>
        </p:nvSpPr>
        <p:spPr>
          <a:xfrm>
            <a:off x="190500" y="4714875"/>
            <a:ext cx="381000" cy="285750"/>
          </a:xfrm>
          <a:prstGeom prst="rect">
            <a:avLst/>
          </a:prstGeom>
        </p:spPr>
        <p:txBody>
          <a:bodyPr vert="horz" lIns="91440" tIns="45720" rIns="91440" bIns="45720" rtlCol="0" anchor="ctr"/>
          <a:lstStyle>
            <a:lvl1pPr lvl="0" algn="ctr">
              <a:defRPr lang="en-US" sz="600" i="0" dirty="0">
                <a:solidFill>
                  <a:schemeClr val="bg1">
                    <a:lumMod val="75000"/>
                  </a:schemeClr>
                </a:solidFill>
                <a:latin typeface="+mn-lt"/>
              </a:defRPr>
            </a:lvl1pPr>
          </a:lstStyle>
          <a:p>
            <a:fld id="{4B1468D7-A83B-43B2-91C0-F771DA7E1030}" type="slidenum">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p:txStyles>
    <p:titleStyle>
      <a:lvl1pPr lvl="0" algn="l" rtl="0">
        <a:lnSpc>
          <a:spcPct val="100000"/>
        </a:lnSpc>
        <a:spcBef>
          <a:spcPct val="0"/>
        </a:spcBef>
        <a:buNone/>
        <a:defRPr lang="en-US" sz="3200" i="0" dirty="0">
          <a:solidFill>
            <a:schemeClr val="accent2">
              <a:lumMod val="75000"/>
            </a:schemeClr>
          </a:solidFill>
          <a:latin typeface="+mj-lt"/>
        </a:defRPr>
      </a:lvl1pPr>
    </p:titleStyle>
    <p:bodyStyle>
      <a:lvl1pPr marL="342900" lvl="0" indent="-342900" algn="l" rtl="0">
        <a:spcBef>
          <a:spcPts val="1200"/>
        </a:spcBef>
        <a:buClr>
          <a:schemeClr val="tx2">
            <a:lumMod val="50000"/>
            <a:lumOff val="50000"/>
          </a:schemeClr>
        </a:buClr>
        <a:buSzPct val="120000"/>
        <a:buFont typeface="Source Sans Pro"/>
        <a:buChar char="→"/>
        <a:defRPr lang="en-US" sz="1800" i="0" dirty="0">
          <a:solidFill>
            <a:schemeClr val="bg2"/>
          </a:solidFill>
          <a:latin typeface="+mn-lt"/>
        </a:defRPr>
      </a:lvl1pPr>
      <a:lvl2pPr marL="742950" lvl="1" indent="-285750" algn="l" rtl="0">
        <a:spcBef>
          <a:spcPct val="20000"/>
        </a:spcBef>
        <a:buClr>
          <a:schemeClr val="tx2">
            <a:lumMod val="50000"/>
            <a:lumOff val="50000"/>
          </a:schemeClr>
        </a:buClr>
        <a:buFont typeface="Source Sans Pro"/>
        <a:buChar char="-"/>
        <a:defRPr lang="en-US" sz="1600" i="0" dirty="0">
          <a:solidFill>
            <a:schemeClr val="bg2"/>
          </a:solidFill>
          <a:latin typeface="+mn-lt"/>
        </a:defRPr>
      </a:lvl2pPr>
      <a:lvl3pPr marL="1143000" lvl="2" indent="-228600" algn="l" rtl="0">
        <a:spcBef>
          <a:spcPct val="20000"/>
        </a:spcBef>
        <a:buClr>
          <a:schemeClr val="tx2">
            <a:lumMod val="50000"/>
            <a:lumOff val="50000"/>
          </a:schemeClr>
        </a:buClr>
        <a:buFont typeface="Source Sans Pro"/>
        <a:buChar char="-"/>
        <a:defRPr lang="en-US" sz="1400" i="0" dirty="0">
          <a:solidFill>
            <a:schemeClr val="bg2"/>
          </a:solidFill>
          <a:latin typeface="+mn-lt"/>
        </a:defRPr>
      </a:lvl3pPr>
      <a:lvl4pPr marL="1600200" lvl="3" indent="-228600" algn="l" rtl="0">
        <a:spcBef>
          <a:spcPct val="20000"/>
        </a:spcBef>
        <a:buClr>
          <a:schemeClr val="tx2">
            <a:lumMod val="50000"/>
            <a:lumOff val="50000"/>
          </a:schemeClr>
        </a:buClr>
        <a:buFont typeface="Source Sans Pro"/>
        <a:buChar char="-"/>
        <a:defRPr lang="en-US" sz="1200" i="0" dirty="0">
          <a:solidFill>
            <a:schemeClr val="bg2"/>
          </a:solidFill>
          <a:latin typeface="+mn-lt"/>
        </a:defRPr>
      </a:lvl4pPr>
      <a:lvl5pPr marL="2057400" lvl="4"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5pPr>
      <a:lvl6pPr marL="2514600" lvl="5"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6pPr>
      <a:lvl7pPr marL="2971800" lvl="6"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7pPr>
      <a:lvl8pPr marL="3429000" lvl="7"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8pPr>
      <a:lvl9pPr marL="3886200" lvl="8"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9pPr>
    </p:bodyStyle>
    <p:otherStyle>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en-us/dotnet/api/microsoft.aspnetcore.mvc.controller.view?view=aspnetcore-2.2#Microsoft_AspNetCore_Mvc_Controller_View" TargetMode="External"/><Relationship Id="rId7" Type="http://schemas.openxmlformats.org/officeDocument/2006/relationships/hyperlink" Target="https://docs.microsoft.com/en-us/dotnet/api/microsoft.aspnetcore.mvc.controller.view?view=aspnetcore-2.2#Microsoft_AspNetCore_Mvc_Controller_View_System_String_System_Object_" TargetMode="External"/><Relationship Id="rId2" Type="http://schemas.openxmlformats.org/officeDocument/2006/relationships/slideLayout" Target="../slideLayouts/slideLayout7.xml"/><Relationship Id="rId1" Type="http://schemas.openxmlformats.org/officeDocument/2006/relationships/tags" Target="../tags/tag12.xml"/><Relationship Id="rId6" Type="http://schemas.openxmlformats.org/officeDocument/2006/relationships/hyperlink" Target="https://docs.microsoft.com/en-us/dotnet/api/microsoft.aspnetcore.mvc.controller.view?view=aspnetcore-2.2#Microsoft_AspNetCore_Mvc_Controller_View_System_String_" TargetMode="External"/><Relationship Id="rId5" Type="http://schemas.openxmlformats.org/officeDocument/2006/relationships/hyperlink" Target="https://docs.microsoft.com/en-us/dotnet/api/microsoft.aspnetcore.mvc.controller.view?view=aspnetcore-2.2#Microsoft_AspNetCore_Mvc_Controller_View_System_Object_" TargetMode="External"/><Relationship Id="rId4" Type="http://schemas.openxmlformats.org/officeDocument/2006/relationships/hyperlink" Target="https://docs.microsoft.com/en-us/dotnet/api/microsoft.aspnetcore.mvc.viewresult?view=aspnetcore-2.2"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6.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le 1"/>
          <p:cNvSpPr>
            <a:spLocks noGrp="1"/>
          </p:cNvSpPr>
          <p:nvPr>
            <p:ph type="title"/>
          </p:nvPr>
        </p:nvSpPr>
        <p:spPr>
          <a:xfrm>
            <a:off x="2013737" y="1325365"/>
            <a:ext cx="4939512" cy="2260311"/>
          </a:xfrm>
        </p:spPr>
        <p:txBody>
          <a:bodyPr vert="horz" rtlCol="0"/>
          <a:lstStyle/>
          <a:p>
            <a:endParaRPr/>
          </a:p>
          <a:p>
            <a:r>
              <a:rPr lang="en-US" sz="4800" dirty="0"/>
              <a:t>IMPLEMENTING </a:t>
            </a:r>
          </a:p>
          <a:p>
            <a:r>
              <a:rPr lang="en-US" sz="4800" dirty="0"/>
              <a:t>CONTROLLER VIEW METHODS</a:t>
            </a:r>
          </a:p>
        </p:txBody>
      </p:sp>
      <p:sp>
        <p:nvSpPr>
          <p:cNvPr id="3" name="Slide Number Placeholder 5"/>
          <p:cNvSpPr>
            <a:spLocks noGrp="1"/>
          </p:cNvSpPr>
          <p:nvPr>
            <p:ph type="sldNum" sz="quarter" idx="12"/>
          </p:nvPr>
        </p:nvSpPr>
        <p:spPr/>
        <p:txBody>
          <a:bodyPr vert="horz" rtlCol="0"/>
          <a:lstStyle>
            <a:lvl1pPr lvl="0"/>
          </a:lstStyle>
          <a:p>
            <a:fld id="{39AC9342-F320-4462-AD2B-B832235B393B}" type="slidenum">
              <a:t>1</a:t>
            </a:fld>
            <a:endParaRPr lang="en-US" sz="2000" dirty="0"/>
          </a:p>
        </p:txBody>
      </p:sp>
      <p:sp>
        <p:nvSpPr>
          <p:cNvPr id="4" name="Footer Placeholder 4"/>
          <p:cNvSpPr>
            <a:spLocks noGrp="1"/>
          </p:cNvSpPr>
          <p:nvPr>
            <p:ph type="ftr" sz="quarter" idx="11"/>
          </p:nvPr>
        </p:nvSpPr>
        <p:spPr>
          <a:xfrm flipH="1">
            <a:off x="5938466" y="4714875"/>
            <a:ext cx="2147297" cy="285750"/>
          </a:xfrm>
        </p:spPr>
        <p:txBody>
          <a:bodyPr vert="horz" rtlCol="0"/>
          <a:lstStyle>
            <a:lvl1pPr lvl="0"/>
          </a:lstStyle>
          <a:p>
            <a:r>
              <a:rPr lang="en-US" sz="1600" b="1" dirty="0">
                <a:solidFill>
                  <a:schemeClr val="tx1"/>
                </a:solidFill>
                <a:latin typeface="+mn-lt"/>
              </a:rPr>
              <a:t>Bhuvanesh Nakka</a:t>
            </a:r>
          </a:p>
        </p:txBody>
      </p:sp>
      <p:sp>
        <p:nvSpPr>
          <p:cNvPr id="5" name="Date Placeholder 3"/>
          <p:cNvSpPr>
            <a:spLocks noGrp="1"/>
          </p:cNvSpPr>
          <p:nvPr>
            <p:ph type="dt" sz="half" idx="10"/>
          </p:nvPr>
        </p:nvSpPr>
        <p:spPr/>
        <p:txBody>
          <a:bodyPr vert="horz" rtlCol="0"/>
          <a:lstStyle>
            <a:lvl1pPr lvl="0"/>
          </a:lstStyle>
          <a:p>
            <a:r>
              <a:rPr lang="en-US" sz="1000" dirty="0">
                <a:solidFill>
                  <a:schemeClr val="tx2"/>
                </a:solidFill>
              </a:rPr>
              <a:t>3 April 2019</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RAJESH KAMMARI</a:t>
            </a:r>
          </a:p>
        </p:txBody>
      </p:sp>
      <p:sp>
        <p:nvSpPr>
          <p:cNvPr id="4" name="Slide Number Placeholder 3"/>
          <p:cNvSpPr>
            <a:spLocks noGrp="1"/>
          </p:cNvSpPr>
          <p:nvPr>
            <p:ph type="sldNum" sz="quarter" idx="12"/>
          </p:nvPr>
        </p:nvSpPr>
        <p:spPr/>
        <p:txBody>
          <a:bodyPr vert="horz" rtlCol="0"/>
          <a:lstStyle/>
          <a:p>
            <a:fld id="{150B5260-9E0B-4ADF-B60D-2B5E550DF74F}" type="slidenum">
              <a:t>10</a:t>
            </a:fld>
            <a:endParaRPr lang="en-US" sz="1200" dirty="0"/>
          </a:p>
        </p:txBody>
      </p:sp>
      <p:pic>
        <p:nvPicPr>
          <p:cNvPr id="5" name="Picture 4"/>
          <p:cNvPicPr>
            <a:picLocks noChangeAspect="1"/>
          </p:cNvPicPr>
          <p:nvPr/>
        </p:nvPicPr>
        <p:blipFill>
          <a:blip r:embed="rId3"/>
          <a:stretch>
            <a:fillRect/>
          </a:stretch>
        </p:blipFill>
        <p:spPr>
          <a:xfrm>
            <a:off x="1941928" y="0"/>
            <a:ext cx="4478645" cy="4485408"/>
          </a:xfrm>
          <a:prstGeom prst="rect">
            <a:avLst/>
          </a:prstGeom>
        </p:spPr>
      </p:pic>
      <p:sp>
        <p:nvSpPr>
          <p:cNvPr id="6" name="TextBox 5"/>
          <p:cNvSpPr txBox="1"/>
          <p:nvPr/>
        </p:nvSpPr>
        <p:spPr>
          <a:xfrm>
            <a:off x="190500" y="1763191"/>
            <a:ext cx="1905000" cy="552335"/>
          </a:xfrm>
          <a:prstGeom prst="rect">
            <a:avLst/>
          </a:prstGeom>
        </p:spPr>
        <p:txBody>
          <a:bodyPr vert="horz" lIns="95250" tIns="47625" rIns="95250" bIns="47625" rtlCol="0" anchor="ctr">
            <a:spAutoFit/>
          </a:bodyPr>
          <a:lstStyle/>
          <a:p>
            <a:pPr>
              <a:defRPr lang="en-US" sz="1500" dirty="0"/>
            </a:pPr>
            <a:r>
              <a:rPr lang="en-US" b="1" dirty="0"/>
              <a:t>DEMO   ON</a:t>
            </a:r>
          </a:p>
          <a:p>
            <a:pPr>
              <a:defRPr lang="en-US" sz="1500" dirty="0"/>
            </a:pPr>
            <a:r>
              <a:rPr lang="en-US" b="1" dirty="0"/>
              <a:t>CONTROLLER</a:t>
            </a:r>
          </a:p>
        </p:txBody>
      </p:sp>
      <p:sp>
        <p:nvSpPr>
          <p:cNvPr id="7" name="TextBox 6"/>
          <p:cNvSpPr txBox="1"/>
          <p:nvPr/>
        </p:nvSpPr>
        <p:spPr>
          <a:xfrm flipH="1">
            <a:off x="6678206" y="2048865"/>
            <a:ext cx="1931536" cy="323792"/>
          </a:xfrm>
          <a:prstGeom prst="rect">
            <a:avLst/>
          </a:prstGeom>
        </p:spPr>
        <p:txBody>
          <a:bodyPr vert="horz" lIns="95250" tIns="47625" rIns="95250" bIns="47625" rtlCol="0" anchor="ctr">
            <a:spAutoFit/>
          </a:bodyPr>
          <a:lstStyle/>
          <a:p>
            <a:pPr>
              <a:defRPr lang="en-US" sz="1500" dirty="0"/>
            </a:pPr>
            <a:r>
              <a:rPr lang="en-US" b="1" dirty="0"/>
              <a:t>VIEW   METHODS </a:t>
            </a: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RAJESH KAMMARI</a:t>
            </a:r>
          </a:p>
        </p:txBody>
      </p:sp>
      <p:sp>
        <p:nvSpPr>
          <p:cNvPr id="4" name="Slide Number Placeholder 3"/>
          <p:cNvSpPr>
            <a:spLocks noGrp="1"/>
          </p:cNvSpPr>
          <p:nvPr>
            <p:ph type="sldNum" sz="quarter" idx="12"/>
          </p:nvPr>
        </p:nvSpPr>
        <p:spPr/>
        <p:txBody>
          <a:bodyPr vert="horz" rtlCol="0"/>
          <a:lstStyle/>
          <a:p>
            <a:fld id="{56F7C6EA-BE78-43D8-8F4E-B0D580FBB7C1}" type="slidenum">
              <a:t>11</a:t>
            </a:fld>
            <a:endParaRPr lang="en-US" sz="1200" dirty="0"/>
          </a:p>
        </p:txBody>
      </p:sp>
      <p:sp>
        <p:nvSpPr>
          <p:cNvPr id="5" name="TextBox 4"/>
          <p:cNvSpPr txBox="1"/>
          <p:nvPr/>
        </p:nvSpPr>
        <p:spPr>
          <a:xfrm>
            <a:off x="898131" y="171275"/>
            <a:ext cx="6858000" cy="713895"/>
          </a:xfrm>
          <a:prstGeom prst="rect">
            <a:avLst/>
          </a:prstGeom>
          <a:solidFill>
            <a:schemeClr val="accent1"/>
          </a:solidFill>
          <a:ln w="25400" cap="flat">
            <a:solidFill>
              <a:schemeClr val="accent1"/>
            </a:solidFill>
            <a:prstDash val="solid"/>
            <a:round/>
          </a:ln>
        </p:spPr>
        <p:txBody>
          <a:bodyPr vert="horz" lIns="95250" tIns="47625" rIns="95250" bIns="47625" rtlCol="0" anchor="ctr">
            <a:spAutoFit/>
          </a:bodyPr>
          <a:lstStyle/>
          <a:p>
            <a:pPr algn="ctr">
              <a:defRPr lang="en-US" sz="1400" dirty="0"/>
            </a:pPr>
            <a:r>
              <a:rPr lang="en-US" sz="2000" b="1" dirty="0">
                <a:latin typeface="+mn-lt"/>
              </a:rPr>
              <a:t>CONTROLLER : VIEW METHODS</a:t>
            </a:r>
          </a:p>
        </p:txBody>
      </p:sp>
      <p:sp>
        <p:nvSpPr>
          <p:cNvPr id="6" name="TextBox 5"/>
          <p:cNvSpPr txBox="1"/>
          <p:nvPr/>
        </p:nvSpPr>
        <p:spPr>
          <a:xfrm>
            <a:off x="653205" y="860059"/>
            <a:ext cx="5256009" cy="323792"/>
          </a:xfrm>
          <a:prstGeom prst="rect">
            <a:avLst/>
          </a:prstGeom>
        </p:spPr>
        <p:txBody>
          <a:bodyPr vert="horz" lIns="95250" tIns="47625" rIns="95250" bIns="47625" rtlCol="0" anchor="ctr">
            <a:spAutoFit/>
          </a:bodyPr>
          <a:lstStyle/>
          <a:p>
            <a:pPr>
              <a:defRPr lang="en-US" sz="1500" dirty="0"/>
            </a:pPr>
            <a:endParaRPr lang="en-US" b="1" dirty="0"/>
          </a:p>
        </p:txBody>
      </p:sp>
      <p:graphicFrame>
        <p:nvGraphicFramePr>
          <p:cNvPr id="7" name="Table 6"/>
          <p:cNvGraphicFramePr/>
          <p:nvPr/>
        </p:nvGraphicFramePr>
        <p:xfrm>
          <a:off x="762000" y="1105147"/>
          <a:ext cx="7477125" cy="1485900"/>
        </p:xfrm>
        <a:graphic>
          <a:graphicData uri="http://schemas.openxmlformats.org/drawingml/2006/table">
            <a:tbl>
              <a:tblPr firstRow="1" firstCol="1" bandCol="1"/>
              <a:tblGrid>
                <a:gridCol w="3729037">
                  <a:extLst>
                    <a:ext uri="{9D8B030D-6E8A-4147-A177-3AD203B41FA5}">
                      <a16:colId xmlns:a16="http://schemas.microsoft.com/office/drawing/2014/main" val="20000"/>
                    </a:ext>
                  </a:extLst>
                </a:gridCol>
                <a:gridCol w="3748087">
                  <a:extLst>
                    <a:ext uri="{9D8B030D-6E8A-4147-A177-3AD203B41FA5}">
                      <a16:colId xmlns:a16="http://schemas.microsoft.com/office/drawing/2014/main" val="20001"/>
                    </a:ext>
                  </a:extLst>
                </a:gridCol>
              </a:tblGrid>
              <a:tr h="371475">
                <a:tc>
                  <a:txBody>
                    <a:bodyPr/>
                    <a:lstStyle/>
                    <a:p>
                      <a:r>
                        <a:rPr lang="en-US" dirty="0">
                          <a:solidFill>
                            <a:schemeClr val="tx1"/>
                          </a:solidFill>
                          <a:hlinkClick r:id="rId3"/>
                        </a:rPr>
                        <a:t>View()</a:t>
                      </a:r>
                      <a:endParaRPr lang="en-US" dirty="0">
                        <a:solidFill>
                          <a:schemeClr val="tx1"/>
                        </a:solidFill>
                        <a:hlinkClick r:id="rId3"/>
                      </a:endParaRPr>
                    </a:p>
                  </a:txBody>
                  <a:tcPr/>
                </a:tc>
                <a:tc>
                  <a:txBody>
                    <a:bodyPr/>
                    <a:lstStyle/>
                    <a:p>
                      <a:r>
                        <a:rPr lang="en-US" dirty="0">
                          <a:latin typeface="Segoe UI"/>
                        </a:rPr>
                        <a:t>Creates a </a:t>
                      </a:r>
                      <a:r>
                        <a:rPr lang="en-US" u="sng" dirty="0">
                          <a:hlinkClick r:id="rId4"/>
                        </a:rPr>
                        <a:t>ViewResult</a:t>
                      </a:r>
                      <a:r>
                        <a:rPr lang="en-US" dirty="0">
                          <a:latin typeface="Segoe UI"/>
                        </a:rPr>
                        <a:t> object that renders a view to the response.</a:t>
                      </a:r>
                    </a:p>
                  </a:txBody>
                  <a:tcPr/>
                </a:tc>
                <a:extLst>
                  <a:ext uri="{0D108BD9-81ED-4DB2-BD59-A6C34878D82A}">
                    <a16:rowId xmlns:a16="http://schemas.microsoft.com/office/drawing/2014/main" val="10000"/>
                  </a:ext>
                </a:extLst>
              </a:tr>
              <a:tr h="371475">
                <a:tc>
                  <a:txBody>
                    <a:bodyPr/>
                    <a:lstStyle/>
                    <a:p>
                      <a:r>
                        <a:rPr lang="en-US" dirty="0">
                          <a:hlinkClick r:id="rId5"/>
                        </a:rPr>
                        <a:t>View(Object)</a:t>
                      </a:r>
                      <a:endParaRPr lang="en-US" dirty="0">
                        <a:hlinkClick r:id="rId5"/>
                      </a:endParaRPr>
                    </a:p>
                  </a:txBody>
                  <a:tcPr/>
                </a:tc>
                <a:tc>
                  <a:txBody>
                    <a:bodyPr/>
                    <a:lstStyle/>
                    <a:p>
                      <a:r>
                        <a:rPr lang="en-US" dirty="0">
                          <a:latin typeface="Segoe UI"/>
                        </a:rPr>
                        <a:t>Creates a </a:t>
                      </a:r>
                      <a:r>
                        <a:rPr lang="en-US" u="sng" dirty="0">
                          <a:hlinkClick r:id="rId4"/>
                        </a:rPr>
                        <a:t>ViewResult</a:t>
                      </a:r>
                      <a:r>
                        <a:rPr lang="en-US" dirty="0">
                          <a:latin typeface="Segoe UI"/>
                        </a:rPr>
                        <a:t> object by specifying a </a:t>
                      </a:r>
                      <a:r>
                        <a:rPr lang="en-US" dirty="0">
                          <a:latin typeface="monospace"/>
                        </a:rPr>
                        <a:t>model</a:t>
                      </a:r>
                      <a:r>
                        <a:rPr lang="en-US" dirty="0">
                          <a:latin typeface="Segoe UI"/>
                        </a:rPr>
                        <a:t> to be rendered by the view.</a:t>
                      </a:r>
                    </a:p>
                  </a:txBody>
                  <a:tcPr/>
                </a:tc>
                <a:extLst>
                  <a:ext uri="{0D108BD9-81ED-4DB2-BD59-A6C34878D82A}">
                    <a16:rowId xmlns:a16="http://schemas.microsoft.com/office/drawing/2014/main" val="10001"/>
                  </a:ext>
                </a:extLst>
              </a:tr>
              <a:tr h="371475">
                <a:tc>
                  <a:txBody>
                    <a:bodyPr/>
                    <a:lstStyle/>
                    <a:p>
                      <a:r>
                        <a:rPr lang="en-US" dirty="0">
                          <a:hlinkClick r:id="rId6"/>
                        </a:rPr>
                        <a:t>View(String)</a:t>
                      </a:r>
                      <a:endParaRPr lang="en-US" dirty="0">
                        <a:hlinkClick r:id="rId6"/>
                      </a:endParaRPr>
                    </a:p>
                  </a:txBody>
                  <a:tcPr/>
                </a:tc>
                <a:tc>
                  <a:txBody>
                    <a:bodyPr/>
                    <a:lstStyle/>
                    <a:p>
                      <a:r>
                        <a:rPr lang="en-US" dirty="0">
                          <a:latin typeface="Segoe UI"/>
                        </a:rPr>
                        <a:t>Creates a </a:t>
                      </a:r>
                      <a:r>
                        <a:rPr lang="en-US" u="sng" dirty="0">
                          <a:hlinkClick r:id="rId4"/>
                        </a:rPr>
                        <a:t>ViewResult</a:t>
                      </a:r>
                      <a:r>
                        <a:rPr lang="en-US" dirty="0">
                          <a:latin typeface="Segoe UI"/>
                        </a:rPr>
                        <a:t> object by specifying a </a:t>
                      </a:r>
                      <a:r>
                        <a:rPr lang="en-US" dirty="0">
                          <a:latin typeface="monospace"/>
                        </a:rPr>
                        <a:t>viewName</a:t>
                      </a:r>
                      <a:r>
                        <a:rPr lang="en-US" dirty="0">
                          <a:latin typeface="Segoe UI"/>
                        </a:rPr>
                        <a:t>.</a:t>
                      </a:r>
                    </a:p>
                  </a:txBody>
                  <a:tcPr/>
                </a:tc>
                <a:extLst>
                  <a:ext uri="{0D108BD9-81ED-4DB2-BD59-A6C34878D82A}">
                    <a16:rowId xmlns:a16="http://schemas.microsoft.com/office/drawing/2014/main" val="10002"/>
                  </a:ext>
                </a:extLst>
              </a:tr>
              <a:tr h="371475">
                <a:tc>
                  <a:txBody>
                    <a:bodyPr/>
                    <a:lstStyle/>
                    <a:p>
                      <a:r>
                        <a:rPr lang="en-US" dirty="0">
                          <a:hlinkClick r:id="rId7"/>
                        </a:rPr>
                        <a:t>View(String, Object)</a:t>
                      </a:r>
                      <a:endParaRPr lang="en-US" dirty="0">
                        <a:hlinkClick r:id="rId7"/>
                      </a:endParaRPr>
                    </a:p>
                  </a:txBody>
                  <a:tcPr/>
                </a:tc>
                <a:tc>
                  <a:txBody>
                    <a:bodyPr/>
                    <a:lstStyle/>
                    <a:p>
                      <a:r>
                        <a:rPr lang="en-US" dirty="0">
                          <a:latin typeface="Segoe UI"/>
                        </a:rPr>
                        <a:t>Creates a </a:t>
                      </a:r>
                      <a:r>
                        <a:rPr lang="en-US" u="sng" dirty="0">
                          <a:hlinkClick r:id="rId4"/>
                        </a:rPr>
                        <a:t>ViewResult</a:t>
                      </a:r>
                      <a:r>
                        <a:rPr lang="en-US" dirty="0">
                          <a:latin typeface="Segoe UI"/>
                        </a:rPr>
                        <a:t> object by specifying a </a:t>
                      </a:r>
                      <a:r>
                        <a:rPr lang="en-US" dirty="0">
                          <a:latin typeface="monospace"/>
                        </a:rPr>
                        <a:t>viewName</a:t>
                      </a:r>
                      <a:r>
                        <a:rPr lang="en-US" dirty="0">
                          <a:latin typeface="Segoe UI"/>
                        </a:rPr>
                        <a:t> and the </a:t>
                      </a:r>
                      <a:r>
                        <a:rPr lang="en-US" dirty="0">
                          <a:latin typeface="monospace"/>
                        </a:rPr>
                        <a:t>model</a:t>
                      </a:r>
                      <a:r>
                        <a:rPr lang="en-US" dirty="0">
                          <a:latin typeface="Segoe UI"/>
                        </a:rPr>
                        <a:t> to be rendered by the view.</a:t>
                      </a:r>
                    </a:p>
                  </a:txBody>
                  <a:tcPr/>
                </a:tc>
                <a:extLst>
                  <a:ext uri="{0D108BD9-81ED-4DB2-BD59-A6C34878D82A}">
                    <a16:rowId xmlns:a16="http://schemas.microsoft.com/office/drawing/2014/main" val="10003"/>
                  </a:ext>
                </a:extLst>
              </a:tr>
            </a:tbl>
          </a:graphicData>
        </a:graphic>
      </p:graphicFrame>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TEAM</a:t>
            </a:r>
          </a:p>
        </p:txBody>
      </p:sp>
      <p:sp>
        <p:nvSpPr>
          <p:cNvPr id="4" name="Slide Number Placeholder 3"/>
          <p:cNvSpPr>
            <a:spLocks noGrp="1"/>
          </p:cNvSpPr>
          <p:nvPr>
            <p:ph type="sldNum" sz="quarter" idx="12"/>
          </p:nvPr>
        </p:nvSpPr>
        <p:spPr/>
        <p:txBody>
          <a:bodyPr vert="horz" rtlCol="0"/>
          <a:lstStyle/>
          <a:p>
            <a:fld id="{4CAE8744-721D-4F0F-9190-E2788D10D1BB}" type="slidenum">
              <a:t>12</a:t>
            </a:fld>
            <a:endParaRPr lang="en-US" sz="1200" dirty="0"/>
          </a:p>
        </p:txBody>
      </p:sp>
      <p:sp>
        <p:nvSpPr>
          <p:cNvPr id="5" name="TextBox 4"/>
          <p:cNvSpPr txBox="1"/>
          <p:nvPr/>
        </p:nvSpPr>
        <p:spPr>
          <a:xfrm>
            <a:off x="1042863" y="935183"/>
            <a:ext cx="4866351" cy="643756"/>
          </a:xfrm>
          <a:prstGeom prst="rect">
            <a:avLst/>
          </a:prstGeom>
        </p:spPr>
        <p:txBody>
          <a:bodyPr vert="horz" lIns="95250" tIns="47625" rIns="95250" bIns="47625" rtlCol="0" anchor="t">
            <a:spAutoFit/>
          </a:bodyPr>
          <a:lstStyle/>
          <a:p>
            <a:pPr marL="342900" indent="-342900" algn="l">
              <a:buClr>
                <a:schemeClr val="accent3"/>
              </a:buClr>
              <a:buFont typeface="Source Sans Pro"/>
              <a:buChar char="☛"/>
              <a:defRPr lang="en-US" sz="1400" dirty="0"/>
            </a:pPr>
            <a:r>
              <a:rPr lang="en-US" sz="3600" dirty="0"/>
              <a:t>ANY QUERIES?</a:t>
            </a:r>
          </a:p>
        </p:txBody>
      </p:sp>
      <p:pic>
        <p:nvPicPr>
          <p:cNvPr id="6" name="Picture 5"/>
          <p:cNvPicPr>
            <a:picLocks noChangeAspect="1"/>
          </p:cNvPicPr>
          <p:nvPr/>
        </p:nvPicPr>
        <p:blipFill>
          <a:blip r:embed="rId3"/>
          <a:stretch>
            <a:fillRect/>
          </a:stretch>
        </p:blipFill>
        <p:spPr>
          <a:xfrm>
            <a:off x="3269484" y="1675199"/>
            <a:ext cx="2616279" cy="2616279"/>
          </a:xfrm>
          <a:prstGeom prst="rect">
            <a:avLst/>
          </a:prstGeom>
        </p:spPr>
      </p:pic>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TEAM</a:t>
            </a:r>
          </a:p>
        </p:txBody>
      </p:sp>
      <p:sp>
        <p:nvSpPr>
          <p:cNvPr id="4" name="Slide Number Placeholder 3"/>
          <p:cNvSpPr>
            <a:spLocks noGrp="1"/>
          </p:cNvSpPr>
          <p:nvPr>
            <p:ph type="sldNum" sz="quarter" idx="12"/>
          </p:nvPr>
        </p:nvSpPr>
        <p:spPr/>
        <p:txBody>
          <a:bodyPr vert="horz" rtlCol="0"/>
          <a:lstStyle/>
          <a:p>
            <a:fld id="{8BB5E0B0-8A12-4095-ADEA-39A880CB9BC5}" type="slidenum">
              <a:t>13</a:t>
            </a:fld>
            <a:endParaRPr lang="en-US" sz="1200" dirty="0"/>
          </a:p>
        </p:txBody>
      </p:sp>
      <p:sp>
        <p:nvSpPr>
          <p:cNvPr id="5" name="TextBox 4"/>
          <p:cNvSpPr txBox="1"/>
          <p:nvPr/>
        </p:nvSpPr>
        <p:spPr>
          <a:xfrm>
            <a:off x="1198549" y="781335"/>
            <a:ext cx="6299434" cy="918000"/>
          </a:xfrm>
          <a:prstGeom prst="rect">
            <a:avLst/>
          </a:prstGeom>
        </p:spPr>
        <p:txBody>
          <a:bodyPr vert="horz" lIns="95250" tIns="47625" rIns="95250" bIns="47625" rtlCol="0" anchor="ctr">
            <a:spAutoFit/>
          </a:bodyPr>
          <a:lstStyle/>
          <a:p>
            <a:pPr>
              <a:defRPr lang="en-US" sz="1500" dirty="0"/>
            </a:pPr>
            <a:r>
              <a:rPr lang="en-US" sz="5400" b="1" dirty="0"/>
              <a:t>        THANK YOU!</a:t>
            </a:r>
          </a:p>
        </p:txBody>
      </p:sp>
      <p:pic>
        <p:nvPicPr>
          <p:cNvPr id="6" name="Picture 5"/>
          <p:cNvPicPr>
            <a:picLocks noChangeAspect="1"/>
          </p:cNvPicPr>
          <p:nvPr/>
        </p:nvPicPr>
        <p:blipFill>
          <a:blip r:embed="rId3"/>
          <a:stretch>
            <a:fillRect/>
          </a:stretch>
        </p:blipFill>
        <p:spPr>
          <a:xfrm>
            <a:off x="3336807" y="1948376"/>
            <a:ext cx="2247900" cy="2247900"/>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30981" y="0"/>
            <a:ext cx="2005022" cy="2673381"/>
          </a:xfrm>
          <a:prstGeom prst="rect">
            <a:avLst/>
          </a:prstGeom>
        </p:spPr>
      </p:pic>
      <p:pic>
        <p:nvPicPr>
          <p:cNvPr id="3" name="Picture 2"/>
          <p:cNvPicPr>
            <a:picLocks noChangeAspect="1"/>
          </p:cNvPicPr>
          <p:nvPr/>
        </p:nvPicPr>
        <p:blipFill rotWithShape="1">
          <a:blip r:embed="rId4"/>
          <a:srcRect t="38728" r="14439"/>
          <a:stretch/>
        </p:blipFill>
        <p:spPr>
          <a:xfrm>
            <a:off x="2236004" y="10830"/>
            <a:ext cx="2335996" cy="2662551"/>
          </a:xfrm>
          <a:prstGeom prst="rect">
            <a:avLst/>
          </a:prstGeom>
        </p:spPr>
      </p:pic>
      <p:pic>
        <p:nvPicPr>
          <p:cNvPr id="4" name="Picture 3"/>
          <p:cNvPicPr>
            <a:picLocks noChangeAspect="1"/>
          </p:cNvPicPr>
          <p:nvPr/>
        </p:nvPicPr>
        <p:blipFill>
          <a:blip r:embed="rId5"/>
          <a:stretch>
            <a:fillRect/>
          </a:stretch>
        </p:blipFill>
        <p:spPr>
          <a:xfrm>
            <a:off x="4572000" y="0"/>
            <a:ext cx="2342416" cy="2673381"/>
          </a:xfrm>
          <a:prstGeom prst="rect">
            <a:avLst/>
          </a:prstGeom>
        </p:spPr>
      </p:pic>
      <p:sp>
        <p:nvSpPr>
          <p:cNvPr id="5" name="TextBox 4"/>
          <p:cNvSpPr txBox="1"/>
          <p:nvPr/>
        </p:nvSpPr>
        <p:spPr>
          <a:xfrm>
            <a:off x="230981" y="2952150"/>
            <a:ext cx="2005022" cy="323792"/>
          </a:xfrm>
          <a:prstGeom prst="rect">
            <a:avLst/>
          </a:prstGeom>
        </p:spPr>
        <p:txBody>
          <a:bodyPr vert="horz" lIns="95250" tIns="47625" rIns="95250" bIns="47625" rtlCol="0" anchor="ctr">
            <a:spAutoFit/>
          </a:bodyPr>
          <a:lstStyle/>
          <a:p>
            <a:pPr>
              <a:defRPr lang="en-US" sz="1500" dirty="0"/>
            </a:pPr>
            <a:r>
              <a:rPr lang="en-US" b="1" dirty="0"/>
              <a:t>BHUVANESH NAKKA</a:t>
            </a:r>
          </a:p>
        </p:txBody>
      </p:sp>
      <p:sp>
        <p:nvSpPr>
          <p:cNvPr id="6" name="TextBox 5"/>
          <p:cNvSpPr txBox="1"/>
          <p:nvPr/>
        </p:nvSpPr>
        <p:spPr>
          <a:xfrm>
            <a:off x="2336034" y="2957960"/>
            <a:ext cx="1905000" cy="308552"/>
          </a:xfrm>
          <a:prstGeom prst="rect">
            <a:avLst/>
          </a:prstGeom>
        </p:spPr>
        <p:txBody>
          <a:bodyPr vert="horz" lIns="95250" tIns="47625" rIns="95250" bIns="47625" rtlCol="0" anchor="ctr">
            <a:spAutoFit/>
          </a:bodyPr>
          <a:lstStyle/>
          <a:p>
            <a:pPr>
              <a:defRPr lang="en-US" sz="1200" dirty="0"/>
            </a:pPr>
            <a:r>
              <a:rPr lang="en-US" sz="1400" b="1" dirty="0">
                <a:solidFill>
                  <a:schemeClr val="tx1"/>
                </a:solidFill>
                <a:latin typeface="+mn-lt"/>
              </a:rPr>
              <a:t>RAJESH KAMMARI</a:t>
            </a:r>
          </a:p>
        </p:txBody>
      </p:sp>
      <p:sp>
        <p:nvSpPr>
          <p:cNvPr id="7" name="TextBox 6"/>
          <p:cNvSpPr txBox="1"/>
          <p:nvPr/>
        </p:nvSpPr>
        <p:spPr>
          <a:xfrm>
            <a:off x="4241034" y="2885560"/>
            <a:ext cx="2591047" cy="552335"/>
          </a:xfrm>
          <a:prstGeom prst="rect">
            <a:avLst/>
          </a:prstGeom>
        </p:spPr>
        <p:txBody>
          <a:bodyPr vert="horz" lIns="95250" tIns="47625" rIns="95250" bIns="47625" rtlCol="0" anchor="ctr">
            <a:spAutoFit/>
          </a:bodyPr>
          <a:lstStyle/>
          <a:p>
            <a:pPr>
              <a:defRPr lang="en-US" sz="1500" dirty="0"/>
            </a:pPr>
            <a:r>
              <a:rPr lang="en-US" b="1" dirty="0"/>
              <a:t>VAMSHI KRISHNA REDDY </a:t>
            </a:r>
          </a:p>
          <a:p>
            <a:pPr>
              <a:defRPr lang="en-US" sz="1500" dirty="0"/>
            </a:pPr>
            <a:r>
              <a:rPr lang="en-US" b="1" dirty="0"/>
              <a:t>               YEDALLA</a:t>
            </a:r>
          </a:p>
        </p:txBody>
      </p:sp>
      <p:sp>
        <p:nvSpPr>
          <p:cNvPr id="8" name="Slide Number Placeholder 3"/>
          <p:cNvSpPr>
            <a:spLocks noGrp="1"/>
          </p:cNvSpPr>
          <p:nvPr>
            <p:ph type="sldNum" sz="quarter" idx="12"/>
          </p:nvPr>
        </p:nvSpPr>
        <p:spPr/>
        <p:txBody>
          <a:bodyPr vert="horz" rtlCol="0"/>
          <a:lstStyle>
            <a:lvl1pPr lvl="0"/>
          </a:lstStyle>
          <a:p>
            <a:fld id="{6814C5E9-0F8A-45F6-A876-E47575617438}" type="slidenum">
              <a:t>2</a:t>
            </a:fld>
            <a:endParaRPr lang="en-US" sz="1000" dirty="0"/>
          </a:p>
        </p:txBody>
      </p:sp>
      <p:sp>
        <p:nvSpPr>
          <p:cNvPr id="9" name="Date Placeholder 1"/>
          <p:cNvSpPr>
            <a:spLocks noGrp="1"/>
          </p:cNvSpPr>
          <p:nvPr>
            <p:ph type="dt" sz="half" idx="10"/>
          </p:nvPr>
        </p:nvSpPr>
        <p:spPr/>
        <p:txBody>
          <a:bodyPr vert="horz" rtlCol="0"/>
          <a:lstStyle>
            <a:lvl1pPr lvl="0"/>
          </a:lstStyle>
          <a:p>
            <a:r>
              <a:rPr lang="en-US" sz="1200" dirty="0"/>
              <a:t>3 April 2019</a:t>
            </a:r>
          </a:p>
        </p:txBody>
      </p:sp>
      <p:sp>
        <p:nvSpPr>
          <p:cNvPr id="10" name="Footer Placeholder 2"/>
          <p:cNvSpPr>
            <a:spLocks noGrp="1"/>
          </p:cNvSpPr>
          <p:nvPr>
            <p:ph type="ftr" sz="quarter" idx="11"/>
          </p:nvPr>
        </p:nvSpPr>
        <p:spPr/>
        <p:txBody>
          <a:bodyPr vert="horz" rtlCol="0"/>
          <a:lstStyle>
            <a:lvl1pPr lvl="0"/>
          </a:lstStyle>
          <a:p>
            <a:r>
              <a:rPr lang="en-US" sz="1600" dirty="0"/>
              <a:t>Bhuvanesh Nakka</a:t>
            </a:r>
          </a:p>
        </p:txBody>
      </p:sp>
      <p:pic>
        <p:nvPicPr>
          <p:cNvPr id="11" name="Picture 10"/>
          <p:cNvPicPr>
            <a:picLocks noChangeAspect="1"/>
          </p:cNvPicPr>
          <p:nvPr/>
        </p:nvPicPr>
        <p:blipFill>
          <a:blip r:embed="rId6"/>
          <a:stretch>
            <a:fillRect/>
          </a:stretch>
        </p:blipFill>
        <p:spPr>
          <a:xfrm>
            <a:off x="6856142" y="10829"/>
            <a:ext cx="1979895" cy="2639863"/>
          </a:xfrm>
          <a:prstGeom prst="rect">
            <a:avLst/>
          </a:prstGeom>
        </p:spPr>
      </p:pic>
      <p:sp>
        <p:nvSpPr>
          <p:cNvPr id="12" name="TextBox 11"/>
          <p:cNvSpPr txBox="1"/>
          <p:nvPr/>
        </p:nvSpPr>
        <p:spPr>
          <a:xfrm>
            <a:off x="6676215" y="2931295"/>
            <a:ext cx="2160898" cy="369503"/>
          </a:xfrm>
          <a:prstGeom prst="rect">
            <a:avLst/>
          </a:prstGeom>
        </p:spPr>
        <p:txBody>
          <a:bodyPr vert="horz" lIns="95250" tIns="47625" rIns="95250" bIns="47625" rtlCol="0" anchor="ctr">
            <a:spAutoFit/>
          </a:bodyPr>
          <a:lstStyle/>
          <a:p>
            <a:pPr>
              <a:defRPr lang="en-US" sz="1500" dirty="0"/>
            </a:pPr>
            <a:r>
              <a:rPr lang="en-US" sz="1800" b="1" dirty="0"/>
              <a:t>Valentine osakwe</a:t>
            </a: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482" y="40176"/>
            <a:ext cx="5700017" cy="765638"/>
          </a:xfrm>
          <a:prstGeom prst="rect">
            <a:avLst/>
          </a:prstGeom>
        </p:spPr>
        <p:txBody>
          <a:bodyPr vert="horz" lIns="95250" tIns="47625" rIns="95250" bIns="47625" rtlCol="0" anchor="ctr">
            <a:spAutoFit/>
          </a:bodyPr>
          <a:lstStyle/>
          <a:p>
            <a:pPr marL="0" indent="0" algn="l">
              <a:buClr>
                <a:schemeClr val="accent1"/>
              </a:buClr>
              <a:buNone/>
              <a:defRPr lang="en-US" sz="1400" dirty="0"/>
            </a:pPr>
            <a:r>
              <a:rPr lang="en-US" sz="2400" b="1" dirty="0">
                <a:solidFill>
                  <a:srgbClr val="FFC000"/>
                </a:solidFill>
                <a:latin typeface="+mn-lt"/>
              </a:rPr>
              <a:t> </a:t>
            </a:r>
            <a:r>
              <a:rPr lang="en-US" sz="4400" b="1" dirty="0">
                <a:solidFill>
                  <a:srgbClr val="FFC000"/>
                </a:solidFill>
                <a:latin typeface="+mn-lt"/>
              </a:rPr>
              <a:t>  CONTENTS</a:t>
            </a:r>
            <a:r>
              <a:rPr lang="en-US" sz="4400" b="1" dirty="0">
                <a:latin typeface="+mn-lt"/>
              </a:rPr>
              <a:t> </a:t>
            </a:r>
          </a:p>
        </p:txBody>
      </p:sp>
      <p:sp>
        <p:nvSpPr>
          <p:cNvPr id="3" name="TextBox 2"/>
          <p:cNvSpPr txBox="1"/>
          <p:nvPr/>
        </p:nvSpPr>
        <p:spPr>
          <a:xfrm>
            <a:off x="486737" y="1026128"/>
            <a:ext cx="7064768" cy="2533040"/>
          </a:xfrm>
          <a:prstGeom prst="rect">
            <a:avLst/>
          </a:prstGeom>
        </p:spPr>
        <p:txBody>
          <a:bodyPr vert="horz" lIns="95250" tIns="47625" rIns="95250" bIns="47625" rtlCol="0" anchor="t">
            <a:spAutoFit/>
          </a:bodyPr>
          <a:lstStyle/>
          <a:p>
            <a:pPr marL="342900" indent="-342900" algn="l">
              <a:buClr>
                <a:schemeClr val="accent1"/>
              </a:buClr>
              <a:buChar char="•"/>
              <a:defRPr lang="en-US" sz="1400" dirty="0"/>
            </a:pPr>
            <a:r>
              <a:rPr lang="en-US" sz="4000" b="1" dirty="0">
                <a:latin typeface="+mn-lt"/>
              </a:rPr>
              <a:t>Web Application</a:t>
            </a:r>
          </a:p>
          <a:p>
            <a:pPr marL="342900" indent="-342900" algn="l">
              <a:buClr>
                <a:schemeClr val="accent1"/>
              </a:buClr>
              <a:buChar char="•"/>
              <a:defRPr lang="en-US" sz="1400" dirty="0"/>
            </a:pPr>
            <a:r>
              <a:rPr lang="en-US" sz="4000" b="1" dirty="0">
                <a:latin typeface="+mn-lt"/>
              </a:rPr>
              <a:t>Model</a:t>
            </a:r>
          </a:p>
          <a:p>
            <a:pPr marL="342900" indent="-342900" algn="l">
              <a:buClr>
                <a:schemeClr val="accent1"/>
              </a:buClr>
              <a:buChar char="•"/>
              <a:defRPr lang="en-US" sz="1400" dirty="0"/>
            </a:pPr>
            <a:r>
              <a:rPr lang="en-US" sz="4000" b="1" dirty="0">
                <a:latin typeface="+mn-lt"/>
              </a:rPr>
              <a:t>Views</a:t>
            </a:r>
          </a:p>
          <a:p>
            <a:pPr marL="342900" indent="-342900" algn="l">
              <a:buClr>
                <a:schemeClr val="accent1"/>
              </a:buClr>
              <a:buChar char="•"/>
              <a:defRPr lang="en-US" sz="1400" dirty="0"/>
            </a:pPr>
            <a:r>
              <a:rPr lang="en-US" sz="4000" b="1" dirty="0">
                <a:latin typeface="+mn-lt"/>
              </a:rPr>
              <a:t>Controller</a:t>
            </a:r>
          </a:p>
        </p:txBody>
      </p:sp>
      <p:sp>
        <p:nvSpPr>
          <p:cNvPr id="4" name="Slide Number Placeholder 3"/>
          <p:cNvSpPr>
            <a:spLocks noGrp="1"/>
          </p:cNvSpPr>
          <p:nvPr>
            <p:ph type="sldNum" sz="quarter" idx="12"/>
          </p:nvPr>
        </p:nvSpPr>
        <p:spPr/>
        <p:txBody>
          <a:bodyPr vert="horz" rtlCol="0"/>
          <a:lstStyle>
            <a:lvl1pPr lvl="0"/>
          </a:lstStyle>
          <a:p>
            <a:fld id="{218946E7-AAAB-4D15-B32B-8A7C9F383127}" type="slidenum">
              <a:t>3</a:t>
            </a:fld>
            <a:endParaRPr lang="en-US" sz="1200" dirty="0"/>
          </a:p>
        </p:txBody>
      </p:sp>
      <p:sp>
        <p:nvSpPr>
          <p:cNvPr id="5" name="Date Placeholder 1"/>
          <p:cNvSpPr>
            <a:spLocks noGrp="1"/>
          </p:cNvSpPr>
          <p:nvPr>
            <p:ph type="dt" sz="half" idx="10"/>
          </p:nvPr>
        </p:nvSpPr>
        <p:spPr/>
        <p:txBody>
          <a:bodyPr vert="horz" rtlCol="0"/>
          <a:lstStyle>
            <a:lvl1pPr lvl="0"/>
          </a:lstStyle>
          <a:p>
            <a:r>
              <a:rPr lang="en-US" sz="1000" dirty="0"/>
              <a:t>3 April 2019</a:t>
            </a:r>
          </a:p>
        </p:txBody>
      </p:sp>
      <p:sp>
        <p:nvSpPr>
          <p:cNvPr id="6" name="Footer Placeholder 2"/>
          <p:cNvSpPr>
            <a:spLocks noGrp="1"/>
          </p:cNvSpPr>
          <p:nvPr>
            <p:ph type="ftr" sz="quarter" idx="11"/>
          </p:nvPr>
        </p:nvSpPr>
        <p:spPr/>
        <p:txBody>
          <a:bodyPr vert="horz" rtlCol="0"/>
          <a:lstStyle>
            <a:lvl1pPr lvl="0"/>
          </a:lstStyle>
          <a:p>
            <a:r>
              <a:rPr lang="en-US" sz="1200" dirty="0"/>
              <a:t>Bhuvanesh Nakka</a:t>
            </a: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3"/>
          <p:cNvSpPr>
            <a:spLocks noGrp="1"/>
          </p:cNvSpPr>
          <p:nvPr>
            <p:ph type="sldNum" sz="quarter" idx="12"/>
          </p:nvPr>
        </p:nvSpPr>
        <p:spPr/>
        <p:txBody>
          <a:bodyPr vert="horz" rtlCol="0"/>
          <a:lstStyle>
            <a:lvl1pPr lvl="0"/>
          </a:lstStyle>
          <a:p>
            <a:fld id="{6CC2ED09-D51A-4832-95C6-FA187506CE4B}" type="slidenum">
              <a:t>4</a:t>
            </a:fld>
            <a:endParaRPr lang="en-US" sz="1000" dirty="0"/>
          </a:p>
        </p:txBody>
      </p:sp>
      <p:sp>
        <p:nvSpPr>
          <p:cNvPr id="3" name="Date Placeholder 1"/>
          <p:cNvSpPr>
            <a:spLocks noGrp="1"/>
          </p:cNvSpPr>
          <p:nvPr>
            <p:ph type="dt" sz="half" idx="10"/>
          </p:nvPr>
        </p:nvSpPr>
        <p:spPr/>
        <p:txBody>
          <a:bodyPr vert="horz" rtlCol="0"/>
          <a:lstStyle>
            <a:lvl1pPr lvl="0"/>
          </a:lstStyle>
          <a:p>
            <a:r>
              <a:rPr lang="en-US" sz="1200" dirty="0"/>
              <a:t>3 April 2019</a:t>
            </a:r>
          </a:p>
        </p:txBody>
      </p:sp>
      <p:sp>
        <p:nvSpPr>
          <p:cNvPr id="4" name="Footer Placeholder 2"/>
          <p:cNvSpPr>
            <a:spLocks noGrp="1"/>
          </p:cNvSpPr>
          <p:nvPr>
            <p:ph type="ftr" sz="quarter" idx="11"/>
          </p:nvPr>
        </p:nvSpPr>
        <p:spPr/>
        <p:txBody>
          <a:bodyPr vert="horz" rtlCol="0"/>
          <a:lstStyle>
            <a:lvl1pPr lvl="0"/>
          </a:lstStyle>
          <a:p>
            <a:r>
              <a:rPr lang="en-US" sz="1200" dirty="0"/>
              <a:t>Bhuvanesh</a:t>
            </a:r>
            <a:r>
              <a:rPr lang="en-US" sz="1200" dirty="0" err="1"/>
              <a:t> </a:t>
            </a:r>
            <a:r>
              <a:rPr lang="en-US" sz="1200" dirty="0"/>
              <a:t>Nakka</a:t>
            </a:r>
          </a:p>
        </p:txBody>
      </p:sp>
      <p:sp>
        <p:nvSpPr>
          <p:cNvPr id="5" name="TextBox 4"/>
          <p:cNvSpPr txBox="1"/>
          <p:nvPr/>
        </p:nvSpPr>
        <p:spPr>
          <a:xfrm>
            <a:off x="1387011" y="195391"/>
            <a:ext cx="5435031" cy="521865"/>
          </a:xfrm>
          <a:prstGeom prst="rect">
            <a:avLst/>
          </a:prstGeom>
          <a:ln w="25400" cap="flat">
            <a:solidFill>
              <a:schemeClr val="accent1">
                <a:shade val="50000"/>
              </a:schemeClr>
            </a:solidFill>
            <a:prstDash val="solid"/>
            <a:round/>
          </a:ln>
        </p:spPr>
        <p:txBody>
          <a:bodyPr vert="horz" lIns="95250" tIns="47625" rIns="95250" bIns="47625" rtlCol="0" anchor="ctr">
            <a:spAutoFit/>
          </a:bodyPr>
          <a:lstStyle/>
          <a:p>
            <a:pPr algn="ctr">
              <a:defRPr lang="en-US" sz="1400" dirty="0"/>
            </a:pPr>
            <a:r>
              <a:rPr lang="en-US" sz="2800" b="1" dirty="0">
                <a:latin typeface="+mn-lt"/>
              </a:rPr>
              <a:t>Web Application</a:t>
            </a:r>
          </a:p>
        </p:txBody>
      </p:sp>
      <p:sp>
        <p:nvSpPr>
          <p:cNvPr id="6" name="TextBox 5"/>
          <p:cNvSpPr txBox="1"/>
          <p:nvPr/>
        </p:nvSpPr>
        <p:spPr>
          <a:xfrm>
            <a:off x="571500" y="811653"/>
            <a:ext cx="8182079" cy="10851870"/>
          </a:xfrm>
          <a:prstGeom prst="rect">
            <a:avLst/>
          </a:prstGeom>
        </p:spPr>
        <p:txBody>
          <a:bodyPr vert="horz" lIns="95250" tIns="47625" rIns="95250" bIns="47625" rtlCol="0" anchor="t">
            <a:spAutoFit/>
          </a:bodyPr>
          <a:lstStyle/>
          <a:p>
            <a:pPr marL="342900" indent="-342900" algn="l">
              <a:buClr>
                <a:schemeClr val="accent1"/>
              </a:buClr>
              <a:buChar char="•"/>
              <a:defRPr lang="en-US" sz="1400" dirty="0"/>
            </a:pPr>
            <a:r>
              <a:rPr lang="en-US" sz="2000" b="1" dirty="0">
                <a:latin typeface="Times New Roman"/>
              </a:rPr>
              <a:t>Web Application  is a client Server computer program which the client (including the user interface and client-side logic) runs in a web browser</a:t>
            </a:r>
            <a:r>
              <a:rPr lang="en-US" sz="2000" b="1" dirty="0">
                <a:latin typeface="Segoe UI"/>
              </a:rPr>
              <a:t> </a:t>
            </a:r>
            <a:r>
              <a:rPr lang="en-US" sz="2000" dirty="0">
                <a:latin typeface="Segoe UI"/>
              </a:rPr>
              <a:t>.</a:t>
            </a:r>
          </a:p>
          <a:p>
            <a:pPr marL="0" indent="0" algn="l">
              <a:buClr>
                <a:schemeClr val="accent1"/>
              </a:buClr>
              <a:buNone/>
              <a:defRPr lang="en-US" sz="1400" dirty="0"/>
            </a:pPr>
            <a:endParaRPr lang="en-US" sz="2000" dirty="0">
              <a:latin typeface="Segoe UI"/>
            </a:endParaRPr>
          </a:p>
          <a:p>
            <a:pPr marL="342900" indent="-342900" algn="l">
              <a:buClr>
                <a:schemeClr val="accent1"/>
              </a:buClr>
              <a:buChar char="•"/>
              <a:defRPr lang="en-US" sz="1400" dirty="0"/>
            </a:pPr>
            <a:r>
              <a:rPr lang="en-US" sz="2000" b="1" dirty="0">
                <a:latin typeface="Times New Roman"/>
              </a:rPr>
              <a:t>The Model–view–controller shortly known as MVC is a  software architectural design</a:t>
            </a:r>
            <a:r>
              <a:rPr lang="en-US" sz="2000" b="1" dirty="0">
                <a:latin typeface="+mn-lt"/>
              </a:rPr>
              <a:t/>
            </a:r>
            <a:br>
              <a:rPr lang="en-US" sz="2000" b="1" dirty="0">
                <a:latin typeface="+mn-lt"/>
              </a:rPr>
            </a:br>
            <a:r>
              <a:rPr lang="en-US" sz="2000" b="1" dirty="0">
                <a:latin typeface="Times New Roman"/>
              </a:rPr>
              <a:t>for implementing user interfaces on computers.</a:t>
            </a:r>
            <a:r>
              <a:rPr lang="en-US" sz="2000" b="1" dirty="0">
                <a:latin typeface="+mn-lt"/>
              </a:rPr>
              <a:t/>
            </a:r>
            <a:br>
              <a:rPr lang="en-US" sz="2000" b="1" dirty="0">
                <a:latin typeface="+mn-lt"/>
              </a:rPr>
            </a:br>
            <a:endParaRPr lang="en-US" sz="2000" b="1" dirty="0">
              <a:latin typeface="+mn-lt"/>
            </a:endParaRPr>
          </a:p>
          <a:p>
            <a:pPr marL="342900" indent="-342900" algn="l">
              <a:buClr>
                <a:schemeClr val="accent1"/>
              </a:buClr>
              <a:buChar char="•"/>
              <a:defRPr lang="en-US" sz="1400" dirty="0"/>
            </a:pPr>
            <a:r>
              <a:rPr lang="en-US" sz="2000" b="1" dirty="0">
                <a:latin typeface="Times New Roman"/>
              </a:rPr>
              <a:t>MVC patterns separate input, processing, and output of an application. </a:t>
            </a:r>
          </a:p>
          <a:p>
            <a:pPr marL="0" indent="0" algn="l">
              <a:buClr>
                <a:schemeClr val="accent1"/>
              </a:buClr>
              <a:buNone/>
              <a:defRPr lang="en-US" sz="1400" dirty="0"/>
            </a:pPr>
            <a:r>
              <a:rPr lang="en-US" sz="1600" dirty="0"/>
              <a:t/>
            </a:r>
            <a:br>
              <a:rPr lang="en-US" sz="1600"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spTree>
  </p:cSld>
  <p:clrMapOvr>
    <a:masterClrMapping/>
  </p:clrMapOvr>
  <p:transition spd="slow">
    <p:check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000" dirty="0"/>
              <a:t>3 April 2019</a:t>
            </a:r>
          </a:p>
        </p:txBody>
      </p:sp>
      <p:sp>
        <p:nvSpPr>
          <p:cNvPr id="3" name="Footer Placeholder 2"/>
          <p:cNvSpPr>
            <a:spLocks noGrp="1"/>
          </p:cNvSpPr>
          <p:nvPr>
            <p:ph type="ftr" sz="quarter" idx="11"/>
          </p:nvPr>
        </p:nvSpPr>
        <p:spPr/>
        <p:txBody>
          <a:bodyPr vert="horz" rtlCol="0"/>
          <a:lstStyle/>
          <a:p>
            <a:r>
              <a:rPr lang="en-US" sz="1200" dirty="0"/>
              <a:t>Bhuvanesh</a:t>
            </a:r>
            <a:r>
              <a:rPr lang="en-US" sz="1200" dirty="0" err="1"/>
              <a:t> </a:t>
            </a:r>
            <a:r>
              <a:rPr lang="en-US" sz="1200" dirty="0"/>
              <a:t>Nakka</a:t>
            </a:r>
          </a:p>
        </p:txBody>
      </p:sp>
      <p:sp>
        <p:nvSpPr>
          <p:cNvPr id="4" name="Slide Number Placeholder 3"/>
          <p:cNvSpPr>
            <a:spLocks noGrp="1"/>
          </p:cNvSpPr>
          <p:nvPr>
            <p:ph type="sldNum" sz="quarter" idx="12"/>
          </p:nvPr>
        </p:nvSpPr>
        <p:spPr/>
        <p:txBody>
          <a:bodyPr vert="horz" rtlCol="0"/>
          <a:lstStyle/>
          <a:p>
            <a:fld id="{E540DC9A-EE63-46D3-846F-2F17D410A559}" type="slidenum">
              <a:t>5</a:t>
            </a:fld>
            <a:endParaRPr lang="en-US" sz="1000" dirty="0"/>
          </a:p>
        </p:txBody>
      </p:sp>
      <p:sp>
        <p:nvSpPr>
          <p:cNvPr id="5" name="TextBox 4"/>
          <p:cNvSpPr txBox="1"/>
          <p:nvPr/>
        </p:nvSpPr>
        <p:spPr>
          <a:xfrm>
            <a:off x="92468" y="0"/>
            <a:ext cx="8671389" cy="4500076"/>
          </a:xfrm>
          <a:prstGeom prst="rect">
            <a:avLst/>
          </a:prstGeom>
        </p:spPr>
        <p:txBody>
          <a:bodyPr vert="horz" lIns="95250" tIns="47625" rIns="95250" bIns="47625" rtlCol="0">
            <a:noAutofit/>
          </a:bodyPr>
          <a:lstStyle/>
          <a:p>
            <a:pPr marL="0" indent="-342900" algn="l" rtl="0">
              <a:lnSpc>
                <a:spcPct val="100000"/>
              </a:lnSpc>
              <a:spcBef>
                <a:spcPts val="0"/>
              </a:spcBef>
              <a:spcAft>
                <a:spcPts val="0"/>
              </a:spcAft>
              <a:buClr>
                <a:schemeClr val="accent1"/>
              </a:buClr>
              <a:buChar char="•"/>
              <a:defRPr lang="en-US" sz="1400" dirty="0">
                <a:solidFill>
                  <a:schemeClr val="tx1"/>
                </a:solidFill>
                <a:latin typeface="Source Sans Pro"/>
              </a:defRPr>
            </a:pPr>
            <a:r>
              <a:rPr lang="en-US" sz="2000" b="1" dirty="0">
                <a:solidFill>
                  <a:schemeClr val="tx1"/>
                </a:solidFill>
                <a:latin typeface="Source Sans Pro"/>
              </a:rPr>
              <a:t>In MVC pattern, application and its development are divided into three  interconnected parts.</a:t>
            </a:r>
          </a:p>
          <a:p>
            <a:pPr marL="0" indent="0" algn="l" rtl="0">
              <a:lnSpc>
                <a:spcPct val="100000"/>
              </a:lnSpc>
              <a:spcBef>
                <a:spcPts val="0"/>
              </a:spcBef>
              <a:spcAft>
                <a:spcPts val="0"/>
              </a:spcAft>
              <a:buClr>
                <a:schemeClr val="accent1"/>
              </a:buClr>
              <a:buNone/>
              <a:defRPr lang="en-US" sz="1400" dirty="0">
                <a:solidFill>
                  <a:schemeClr val="tx1"/>
                </a:solidFill>
                <a:latin typeface="Source Sans Pro"/>
              </a:defRPr>
            </a:pPr>
            <a:endParaRPr lang="en-US" sz="2000" b="1" dirty="0">
              <a:solidFill>
                <a:schemeClr val="tx1"/>
              </a:solidFill>
              <a:latin typeface="Source Sans Pro"/>
            </a:endParaRPr>
          </a:p>
          <a:p>
            <a:pPr marL="0" indent="-342900" algn="l" rtl="0">
              <a:lnSpc>
                <a:spcPct val="100000"/>
              </a:lnSpc>
              <a:spcBef>
                <a:spcPts val="0"/>
              </a:spcBef>
              <a:spcAft>
                <a:spcPts val="0"/>
              </a:spcAft>
              <a:buClr>
                <a:schemeClr val="accent1"/>
              </a:buClr>
              <a:buChar char="•"/>
              <a:defRPr lang="en-US" sz="1400" dirty="0">
                <a:solidFill>
                  <a:schemeClr val="tx1"/>
                </a:solidFill>
                <a:latin typeface="Source Sans Pro"/>
              </a:defRPr>
            </a:pPr>
            <a:r>
              <a:rPr lang="en-US" sz="2000" b="1" dirty="0">
                <a:solidFill>
                  <a:schemeClr val="tx1"/>
                </a:solidFill>
                <a:latin typeface="Source Sans Pro"/>
              </a:rPr>
              <a:t> The advantage of this is it helps in focusing on a specific part of the </a:t>
            </a:r>
          </a:p>
          <a:p>
            <a:pPr marL="0" indent="0" algn="l" rtl="0">
              <a:lnSpc>
                <a:spcPct val="100000"/>
              </a:lnSpc>
              <a:spcBef>
                <a:spcPts val="0"/>
              </a:spcBef>
              <a:spcAft>
                <a:spcPts val="0"/>
              </a:spcAft>
              <a:buClr>
                <a:schemeClr val="accent1"/>
              </a:buClr>
              <a:buNone/>
              <a:defRPr lang="en-US" sz="1400" dirty="0">
                <a:solidFill>
                  <a:schemeClr val="tx1"/>
                </a:solidFill>
                <a:latin typeface="Source Sans Pro"/>
              </a:defRPr>
            </a:pPr>
            <a:r>
              <a:rPr lang="en-US" sz="2000" b="1" dirty="0">
                <a:solidFill>
                  <a:schemeClr val="tx1"/>
                </a:solidFill>
                <a:latin typeface="Source Sans Pro"/>
              </a:rPr>
              <a:t>              Application the ways information is presented to and accepted from,                </a:t>
            </a:r>
          </a:p>
          <a:p>
            <a:pPr marL="0" indent="0" algn="l" rtl="0">
              <a:lnSpc>
                <a:spcPct val="100000"/>
              </a:lnSpc>
              <a:spcBef>
                <a:spcPts val="0"/>
              </a:spcBef>
              <a:spcAft>
                <a:spcPts val="0"/>
              </a:spcAft>
              <a:buClr>
                <a:schemeClr val="accent1"/>
              </a:buClr>
              <a:buNone/>
              <a:defRPr lang="en-US" sz="1400" dirty="0">
                <a:solidFill>
                  <a:schemeClr val="tx1"/>
                </a:solidFill>
                <a:latin typeface="Source Sans Pro"/>
              </a:defRPr>
            </a:pPr>
            <a:r>
              <a:rPr lang="en-US" sz="2000" b="1" dirty="0">
                <a:solidFill>
                  <a:schemeClr val="tx1"/>
                </a:solidFill>
                <a:latin typeface="Source Sans Pro"/>
              </a:rPr>
              <a:t>              the user.</a:t>
            </a:r>
          </a:p>
          <a:p>
            <a:pPr marL="0" indent="-342900" algn="l" rtl="0">
              <a:lnSpc>
                <a:spcPct val="100000"/>
              </a:lnSpc>
              <a:spcBef>
                <a:spcPts val="0"/>
              </a:spcBef>
              <a:spcAft>
                <a:spcPts val="0"/>
              </a:spcAft>
              <a:buClr>
                <a:schemeClr val="accent1"/>
              </a:buClr>
              <a:buChar char="•"/>
              <a:defRPr lang="en-US" sz="1400" dirty="0">
                <a:solidFill>
                  <a:schemeClr val="tx1"/>
                </a:solidFill>
                <a:latin typeface="Source Sans Pro"/>
              </a:defRPr>
            </a:pPr>
            <a:endParaRPr lang="en-US" sz="2000" b="1" dirty="0">
              <a:solidFill>
                <a:schemeClr val="tx1"/>
              </a:solidFill>
              <a:latin typeface="Source Sans Pro"/>
            </a:endParaRPr>
          </a:p>
          <a:p>
            <a:pPr marL="0" indent="-342900" algn="l" rtl="0">
              <a:lnSpc>
                <a:spcPct val="100000"/>
              </a:lnSpc>
              <a:spcBef>
                <a:spcPts val="0"/>
              </a:spcBef>
              <a:spcAft>
                <a:spcPts val="0"/>
              </a:spcAft>
              <a:buClr>
                <a:schemeClr val="accent1"/>
              </a:buClr>
              <a:buChar char="•"/>
              <a:defRPr lang="en-US" sz="1400" dirty="0">
                <a:solidFill>
                  <a:schemeClr val="tx1"/>
                </a:solidFill>
                <a:latin typeface="Source Sans Pro"/>
              </a:defRPr>
            </a:pPr>
            <a:r>
              <a:rPr lang="en-US" sz="2000" b="1" dirty="0">
                <a:solidFill>
                  <a:schemeClr val="tx1"/>
                </a:solidFill>
                <a:latin typeface="Source Sans Pro"/>
              </a:rPr>
              <a:t> It helps in allowing for efficient code reuse and the parallel development</a:t>
            </a:r>
          </a:p>
          <a:p>
            <a:pPr marL="0" indent="0" algn="l" rtl="0">
              <a:lnSpc>
                <a:spcPct val="100000"/>
              </a:lnSpc>
              <a:spcBef>
                <a:spcPts val="0"/>
              </a:spcBef>
              <a:spcAft>
                <a:spcPts val="0"/>
              </a:spcAft>
              <a:buClr>
                <a:schemeClr val="accent1"/>
              </a:buClr>
              <a:buNone/>
              <a:defRPr lang="en-US" sz="1400" dirty="0">
                <a:solidFill>
                  <a:schemeClr val="tx1"/>
                </a:solidFill>
                <a:latin typeface="Source Sans Pro"/>
              </a:defRPr>
            </a:pPr>
            <a:r>
              <a:rPr lang="en-US" sz="2000" b="1" dirty="0">
                <a:solidFill>
                  <a:schemeClr val="tx1"/>
                </a:solidFill>
                <a:latin typeface="Source Sans Pro"/>
              </a:rPr>
              <a:t>             Of the application.                    </a:t>
            </a: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VALENTINE</a:t>
            </a:r>
            <a:r>
              <a:rPr lang="en-US" sz="1200" dirty="0" err="1"/>
              <a:t> </a:t>
            </a:r>
            <a:r>
              <a:rPr lang="en-US" sz="1200" dirty="0"/>
              <a:t>OSAKWE</a:t>
            </a:r>
          </a:p>
        </p:txBody>
      </p:sp>
      <p:sp>
        <p:nvSpPr>
          <p:cNvPr id="4" name="Slide Number Placeholder 3"/>
          <p:cNvSpPr>
            <a:spLocks noGrp="1"/>
          </p:cNvSpPr>
          <p:nvPr>
            <p:ph type="sldNum" sz="quarter" idx="12"/>
          </p:nvPr>
        </p:nvSpPr>
        <p:spPr/>
        <p:txBody>
          <a:bodyPr vert="horz" rtlCol="0"/>
          <a:lstStyle/>
          <a:p>
            <a:fld id="{B4342F3F-5081-4B77-9649-742FCC586AC0}" type="slidenum">
              <a:t>6</a:t>
            </a:fld>
            <a:endParaRPr lang="en-US" sz="1000" dirty="0"/>
          </a:p>
        </p:txBody>
      </p:sp>
      <p:sp>
        <p:nvSpPr>
          <p:cNvPr id="5" name="TextBox 4"/>
          <p:cNvSpPr txBox="1"/>
          <p:nvPr/>
        </p:nvSpPr>
        <p:spPr>
          <a:xfrm>
            <a:off x="482888" y="174659"/>
            <a:ext cx="8198776" cy="2014975"/>
          </a:xfrm>
          <a:prstGeom prst="rect">
            <a:avLst/>
          </a:prstGeom>
        </p:spPr>
        <p:txBody>
          <a:bodyPr vert="horz" lIns="95250" tIns="47625" rIns="95250" bIns="47625" rtlCol="0" anchor="t">
            <a:spAutoFit/>
          </a:bodyPr>
          <a:lstStyle/>
          <a:p>
            <a:pPr marL="0" indent="0" algn="l">
              <a:buClr>
                <a:schemeClr val="accent1"/>
              </a:buClr>
              <a:buNone/>
              <a:defRPr lang="en-US" sz="1400" dirty="0"/>
            </a:pPr>
            <a:r>
              <a:rPr lang="en-US" b="1" dirty="0">
                <a:latin typeface="Arial"/>
              </a:rPr>
              <a:t>Model</a:t>
            </a:r>
            <a:r>
              <a:rPr lang="en-US" dirty="0">
                <a:latin typeface="Arial"/>
              </a:rPr>
              <a:t>: Model represents the structure of data,the format and the constraints with which it is stored. It maintains the data of the application. Essentially, it is the database part of the application.</a:t>
            </a:r>
            <a:r>
              <a:rPr lang="en-US" sz="1200" dirty="0">
                <a:latin typeface="Segoe UI"/>
              </a:rPr>
              <a:t> </a:t>
            </a: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pic>
        <p:nvPicPr>
          <p:cNvPr id="6" name="Picture 5"/>
          <p:cNvPicPr>
            <a:picLocks noChangeAspect="1"/>
          </p:cNvPicPr>
          <p:nvPr/>
        </p:nvPicPr>
        <p:blipFill>
          <a:blip r:embed="rId2"/>
          <a:stretch>
            <a:fillRect/>
          </a:stretch>
        </p:blipFill>
        <p:spPr>
          <a:xfrm>
            <a:off x="1078782" y="898683"/>
            <a:ext cx="6924789" cy="3316605"/>
          </a:xfrm>
          <a:prstGeom prst="rect">
            <a:avLst/>
          </a:prstGeom>
        </p:spPr>
      </p:pic>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000" dirty="0"/>
              <a:t>VAMSHI KRISHNA REDDY</a:t>
            </a:r>
          </a:p>
        </p:txBody>
      </p:sp>
      <p:sp>
        <p:nvSpPr>
          <p:cNvPr id="4" name="Slide Number Placeholder 3"/>
          <p:cNvSpPr>
            <a:spLocks noGrp="1"/>
          </p:cNvSpPr>
          <p:nvPr>
            <p:ph type="sldNum" sz="quarter" idx="12"/>
          </p:nvPr>
        </p:nvSpPr>
        <p:spPr/>
        <p:txBody>
          <a:bodyPr vert="horz" rtlCol="0"/>
          <a:lstStyle/>
          <a:p>
            <a:fld id="{CDC83F89-62A7-4015-963B-774FF006B7F0}" type="slidenum">
              <a:t>7</a:t>
            </a:fld>
            <a:endParaRPr lang="en-US" sz="1200" dirty="0"/>
          </a:p>
        </p:txBody>
      </p:sp>
      <p:sp>
        <p:nvSpPr>
          <p:cNvPr id="5" name="TextBox 4"/>
          <p:cNvSpPr txBox="1"/>
          <p:nvPr/>
        </p:nvSpPr>
        <p:spPr>
          <a:xfrm>
            <a:off x="1654140" y="123215"/>
            <a:ext cx="4941865" cy="671826"/>
          </a:xfrm>
          <a:prstGeom prst="rect">
            <a:avLst/>
          </a:prstGeom>
          <a:solidFill>
            <a:schemeClr val="accent1"/>
          </a:solidFill>
          <a:ln w="25400" cap="flat">
            <a:solidFill>
              <a:schemeClr val="accent1"/>
            </a:solidFill>
            <a:prstDash val="solid"/>
            <a:round/>
          </a:ln>
        </p:spPr>
        <p:txBody>
          <a:bodyPr vert="horz" lIns="95250" tIns="47625" rIns="95250" bIns="47625" rtlCol="0" anchor="ctr">
            <a:spAutoFit/>
          </a:bodyPr>
          <a:lstStyle/>
          <a:p>
            <a:pPr algn="ctr">
              <a:defRPr lang="en-US" sz="1400" dirty="0"/>
            </a:pPr>
            <a:r>
              <a:rPr lang="en-US" sz="1800" b="1" dirty="0">
                <a:latin typeface="+mn-lt"/>
              </a:rPr>
              <a:t>VIEWS</a:t>
            </a:r>
          </a:p>
        </p:txBody>
      </p:sp>
      <p:sp>
        <p:nvSpPr>
          <p:cNvPr id="6" name="TextBox 5"/>
          <p:cNvSpPr txBox="1"/>
          <p:nvPr/>
        </p:nvSpPr>
        <p:spPr>
          <a:xfrm>
            <a:off x="421243" y="795042"/>
            <a:ext cx="8137131" cy="9114987"/>
          </a:xfrm>
          <a:prstGeom prst="rect">
            <a:avLst/>
          </a:prstGeom>
        </p:spPr>
        <p:txBody>
          <a:bodyPr vert="horz" lIns="95250" tIns="47625" rIns="95250" bIns="47625" rtlCol="0" anchor="t">
            <a:spAutoFit/>
          </a:bodyPr>
          <a:lstStyle/>
          <a:p>
            <a:pPr marL="342900" indent="-342900" algn="l">
              <a:buClr>
                <a:schemeClr val="accent1"/>
              </a:buClr>
              <a:buChar char="•"/>
              <a:defRPr lang="en-US" sz="1400" dirty="0"/>
            </a:pPr>
            <a:r>
              <a:rPr lang="en-US" sz="2000" b="1" dirty="0">
                <a:latin typeface="Arial"/>
              </a:rPr>
              <a:t>View</a:t>
            </a:r>
            <a:r>
              <a:rPr lang="en-US" sz="2000" dirty="0">
                <a:latin typeface="Arial"/>
              </a:rPr>
              <a:t>:</a:t>
            </a:r>
            <a:r>
              <a:rPr lang="en-US" sz="1800" dirty="0">
                <a:latin typeface="Arial"/>
              </a:rPr>
              <a:t> View is what is presented to the user.Views utilize the Model and present data in a form in which the user wants.</a:t>
            </a:r>
          </a:p>
          <a:p>
            <a:pPr marL="342900" indent="-342900" algn="l">
              <a:buClr>
                <a:schemeClr val="accent1"/>
              </a:buClr>
              <a:buChar char="•"/>
              <a:defRPr lang="en-US" sz="1400" dirty="0"/>
            </a:pPr>
            <a:endParaRPr lang="en-US" sz="1800" dirty="0">
              <a:latin typeface="Arial"/>
            </a:endParaRPr>
          </a:p>
          <a:p>
            <a:pPr marL="342900" indent="-342900" algn="l">
              <a:buClr>
                <a:schemeClr val="accent1"/>
              </a:buClr>
              <a:buChar char="•"/>
              <a:defRPr lang="en-US" sz="1400" dirty="0"/>
            </a:pPr>
            <a:r>
              <a:rPr lang="en-US" sz="1800" dirty="0">
                <a:latin typeface="Arial"/>
              </a:rPr>
              <a:t> A user can also be allowed to make changes to the data presented to the user.</a:t>
            </a:r>
          </a:p>
          <a:p>
            <a:pPr marL="342900" indent="-342900" algn="l">
              <a:buClr>
                <a:schemeClr val="accent1"/>
              </a:buClr>
              <a:buChar char="•"/>
              <a:defRPr lang="en-US" sz="1400" dirty="0"/>
            </a:pPr>
            <a:endParaRPr lang="en-US" sz="1800" dirty="0">
              <a:latin typeface="Arial"/>
            </a:endParaRPr>
          </a:p>
          <a:p>
            <a:pPr marL="342900" indent="-342900" algn="l">
              <a:buClr>
                <a:schemeClr val="accent1"/>
              </a:buClr>
              <a:buChar char="•"/>
              <a:defRPr lang="en-US" sz="1400" dirty="0"/>
            </a:pPr>
            <a:r>
              <a:rPr lang="en-US" sz="1800" dirty="0">
                <a:latin typeface="Arial"/>
              </a:rPr>
              <a:t>They consist of static and dynamic pages which are rendered or sent to the user when the user requests them.</a:t>
            </a:r>
            <a:r>
              <a:rPr lang="en-US" sz="1800" dirty="0">
                <a:latin typeface="Segoe UI"/>
              </a:rPr>
              <a:t> </a:t>
            </a:r>
            <a:r>
              <a:rPr lang="en-US" sz="1800" dirty="0"/>
              <a:t/>
            </a:r>
            <a:br>
              <a:rPr lang="en-US" sz="1800" dirty="0"/>
            </a:br>
            <a:endParaRPr lang="en-US" sz="1800" dirty="0"/>
          </a:p>
          <a:p>
            <a:pPr marL="342900" indent="-342900" algn="l">
              <a:buClr>
                <a:schemeClr val="accent1"/>
              </a:buClr>
              <a:buChar char="•"/>
              <a:defRPr lang="en-US" sz="1400" dirty="0"/>
            </a:pPr>
            <a:r>
              <a:rPr lang="en-US" sz="1800" dirty="0">
                <a:latin typeface="Times New Roman"/>
              </a:rPr>
              <a:t>Everything the user will see. Basically the pages that we’re going to send to the client.</a:t>
            </a: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000" dirty="0"/>
              <a:t>3 April 2019</a:t>
            </a:r>
          </a:p>
        </p:txBody>
      </p:sp>
      <p:sp>
        <p:nvSpPr>
          <p:cNvPr id="3" name="Footer Placeholder 2"/>
          <p:cNvSpPr>
            <a:spLocks noGrp="1"/>
          </p:cNvSpPr>
          <p:nvPr>
            <p:ph type="ftr" sz="quarter" idx="11"/>
          </p:nvPr>
        </p:nvSpPr>
        <p:spPr/>
        <p:txBody>
          <a:bodyPr vert="horz" rtlCol="0"/>
          <a:lstStyle/>
          <a:p>
            <a:r>
              <a:rPr lang="en-US" sz="1200" dirty="0"/>
              <a:t>RAJESH KAMMARI</a:t>
            </a:r>
          </a:p>
        </p:txBody>
      </p:sp>
      <p:sp>
        <p:nvSpPr>
          <p:cNvPr id="4" name="Slide Number Placeholder 3"/>
          <p:cNvSpPr>
            <a:spLocks noGrp="1"/>
          </p:cNvSpPr>
          <p:nvPr>
            <p:ph type="sldNum" sz="quarter" idx="12"/>
          </p:nvPr>
        </p:nvSpPr>
        <p:spPr/>
        <p:txBody>
          <a:bodyPr vert="horz" rtlCol="0"/>
          <a:lstStyle/>
          <a:p>
            <a:fld id="{C59BB472-AB24-4733-9C70-24582AEA14D4}" type="slidenum">
              <a:t>8</a:t>
            </a:fld>
            <a:endParaRPr lang="en-US" sz="1200" dirty="0"/>
          </a:p>
        </p:txBody>
      </p:sp>
      <p:sp>
        <p:nvSpPr>
          <p:cNvPr id="5" name="TextBox 4"/>
          <p:cNvSpPr txBox="1"/>
          <p:nvPr/>
        </p:nvSpPr>
        <p:spPr>
          <a:xfrm>
            <a:off x="1243174" y="253712"/>
            <a:ext cx="6863134" cy="369503"/>
          </a:xfrm>
          <a:prstGeom prst="rect">
            <a:avLst/>
          </a:prstGeom>
          <a:solidFill>
            <a:schemeClr val="accent1"/>
          </a:solidFill>
        </p:spPr>
        <p:txBody>
          <a:bodyPr vert="horz" lIns="95250" tIns="47625" rIns="95250" bIns="47625" rtlCol="0" anchor="ctr">
            <a:spAutoFit/>
          </a:bodyPr>
          <a:lstStyle/>
          <a:p>
            <a:pPr algn="ctr">
              <a:defRPr lang="en-US" sz="1400" dirty="0"/>
            </a:pPr>
            <a:r>
              <a:rPr lang="en-US" sz="1800" b="1" dirty="0">
                <a:latin typeface="+mn-lt"/>
              </a:rPr>
              <a:t>CONTROLLERS</a:t>
            </a:r>
          </a:p>
        </p:txBody>
      </p:sp>
      <p:sp>
        <p:nvSpPr>
          <p:cNvPr id="6" name="TextBox 5"/>
          <p:cNvSpPr txBox="1"/>
          <p:nvPr/>
        </p:nvSpPr>
        <p:spPr>
          <a:xfrm>
            <a:off x="487984" y="708917"/>
            <a:ext cx="8003562" cy="10760498"/>
          </a:xfrm>
          <a:prstGeom prst="rect">
            <a:avLst/>
          </a:prstGeom>
        </p:spPr>
        <p:txBody>
          <a:bodyPr vert="horz" lIns="95250" tIns="47625" rIns="95250" bIns="47625" rtlCol="0" anchor="t">
            <a:spAutoFit/>
          </a:bodyPr>
          <a:lstStyle/>
          <a:p>
            <a:pPr marL="342900" indent="-342900" algn="l">
              <a:buClr>
                <a:schemeClr val="accent1"/>
              </a:buClr>
              <a:buChar char="•"/>
              <a:defRPr lang="en-US" sz="1400" dirty="0"/>
            </a:pPr>
            <a:r>
              <a:rPr lang="en-US" sz="1800" b="1" dirty="0">
                <a:latin typeface="Arial"/>
              </a:rPr>
              <a:t>Controller</a:t>
            </a:r>
            <a:r>
              <a:rPr lang="en-US" sz="1600" dirty="0">
                <a:latin typeface="Times New Roman"/>
              </a:rPr>
              <a:t>:Controller controls the requests of the user and then generates appropriate response which is fed to the viewer.</a:t>
            </a:r>
          </a:p>
          <a:p>
            <a:pPr marL="342900" indent="-342900" algn="l">
              <a:buClr>
                <a:schemeClr val="accent1"/>
              </a:buClr>
              <a:buChar char="•"/>
              <a:defRPr lang="en-US" sz="1400" dirty="0"/>
            </a:pPr>
            <a:endParaRPr lang="en-US" sz="1600" dirty="0">
              <a:latin typeface="Times New Roman"/>
            </a:endParaRPr>
          </a:p>
          <a:p>
            <a:pPr marL="342900" indent="-342900" algn="l">
              <a:buClr>
                <a:schemeClr val="accent1"/>
              </a:buClr>
              <a:buChar char="•"/>
              <a:defRPr lang="en-US" sz="1400" dirty="0"/>
            </a:pPr>
            <a:r>
              <a:rPr lang="en-US" sz="1600" dirty="0">
                <a:latin typeface="Times New Roman"/>
              </a:rPr>
              <a:t>The  user interacts with the View, which in turn generates the appropriate request,this request will be handled by a controller.</a:t>
            </a:r>
          </a:p>
          <a:p>
            <a:pPr marL="0" indent="0" algn="l">
              <a:buClr>
                <a:schemeClr val="accent1"/>
              </a:buClr>
              <a:buNone/>
              <a:defRPr lang="en-US" sz="1400" dirty="0"/>
            </a:pPr>
            <a:endParaRPr lang="en-US" sz="1600" dirty="0">
              <a:latin typeface="Times New Roman"/>
            </a:endParaRPr>
          </a:p>
          <a:p>
            <a:pPr marL="342900" indent="-342900" algn="l">
              <a:buClr>
                <a:schemeClr val="accent1"/>
              </a:buClr>
              <a:buChar char="•"/>
              <a:defRPr lang="en-US" sz="1400" dirty="0"/>
            </a:pPr>
            <a:r>
              <a:rPr lang="en-US" sz="1600" dirty="0">
                <a:latin typeface="Times New Roman"/>
              </a:rPr>
              <a:t> The controller renders the  appropriate view with the model data as a response.</a:t>
            </a:r>
            <a:r>
              <a:rPr lang="en-US" sz="1600" dirty="0">
                <a:latin typeface="Segoe UI"/>
              </a:rPr>
              <a:t> </a:t>
            </a:r>
          </a:p>
          <a:p>
            <a:pPr marL="0" indent="0" algn="l">
              <a:buClr>
                <a:schemeClr val="accent1"/>
              </a:buClr>
              <a:buNone/>
              <a:defRPr lang="en-US" sz="1400" dirty="0"/>
            </a:pPr>
            <a:r>
              <a:rPr lang="en-US" sz="1600" dirty="0">
                <a:latin typeface="Times New Roman"/>
              </a:rPr>
              <a:t>         </a:t>
            </a:r>
            <a:r>
              <a:rPr lang="en-US" sz="1600" dirty="0"/>
              <a:t/>
            </a:r>
            <a:br>
              <a:rPr lang="en-US" sz="1600" dirty="0"/>
            </a:br>
            <a:r>
              <a:rPr lang="en-US" sz="1600" dirty="0">
                <a:latin typeface="Arial"/>
              </a:rPr>
              <a:t>        Model is data part. </a:t>
            </a:r>
          </a:p>
          <a:p>
            <a:pPr marL="0" indent="0" algn="l">
              <a:buClr>
                <a:schemeClr val="accent1"/>
              </a:buClr>
              <a:buNone/>
              <a:defRPr lang="en-US" sz="1400" dirty="0"/>
            </a:pPr>
            <a:r>
              <a:rPr lang="en-US" sz="1600" dirty="0">
                <a:latin typeface="Times New Roman"/>
              </a:rPr>
              <a:t>             </a:t>
            </a:r>
            <a:r>
              <a:rPr lang="en-US" sz="1600" dirty="0"/>
              <a:t/>
            </a:r>
            <a:br>
              <a:rPr lang="en-US" sz="1600" dirty="0"/>
            </a:br>
            <a:r>
              <a:rPr lang="en-US" sz="1600" dirty="0">
                <a:latin typeface="Arial"/>
              </a:rPr>
              <a:t>        View is User Interface part. </a:t>
            </a:r>
            <a:br>
              <a:rPr lang="en-US" sz="1600" dirty="0">
                <a:latin typeface="Arial"/>
              </a:rPr>
            </a:br>
            <a:r>
              <a:rPr lang="en-US" sz="1600" dirty="0">
                <a:latin typeface="Arial"/>
              </a:rPr>
              <a:t/>
            </a:r>
            <a:br>
              <a:rPr lang="en-US" sz="1600" dirty="0">
                <a:latin typeface="Arial"/>
              </a:rPr>
            </a:br>
            <a:r>
              <a:rPr lang="en-US" sz="1600" dirty="0">
                <a:latin typeface="Arial"/>
              </a:rPr>
              <a:t>        Controller  is request-response handler.</a:t>
            </a: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spTree>
  </p:cSld>
  <p:clrMapOvr>
    <a:masterClrMapping/>
  </p:clrMapOvr>
  <p:transition spd="slow">
    <p:circl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RAJESH KAMMARI</a:t>
            </a:r>
          </a:p>
        </p:txBody>
      </p:sp>
      <p:sp>
        <p:nvSpPr>
          <p:cNvPr id="4" name="Slide Number Placeholder 3"/>
          <p:cNvSpPr>
            <a:spLocks noGrp="1"/>
          </p:cNvSpPr>
          <p:nvPr>
            <p:ph type="sldNum" sz="quarter" idx="12"/>
          </p:nvPr>
        </p:nvSpPr>
        <p:spPr/>
        <p:txBody>
          <a:bodyPr vert="horz" rtlCol="0"/>
          <a:lstStyle/>
          <a:p>
            <a:fld id="{1D610C32-D805-4E0E-B357-522604490DB6}" type="slidenum">
              <a:t>9</a:t>
            </a:fld>
            <a:endParaRPr lang="en-US" sz="1200" dirty="0"/>
          </a:p>
        </p:txBody>
      </p:sp>
      <p:pic>
        <p:nvPicPr>
          <p:cNvPr id="5" name="Picture 4"/>
          <p:cNvPicPr>
            <a:picLocks noChangeAspect="1"/>
          </p:cNvPicPr>
          <p:nvPr/>
        </p:nvPicPr>
        <p:blipFill>
          <a:blip r:embed="rId3"/>
          <a:stretch>
            <a:fillRect/>
          </a:stretch>
        </p:blipFill>
        <p:spPr>
          <a:xfrm>
            <a:off x="452913" y="34909"/>
            <a:ext cx="8095183" cy="4448470"/>
          </a:xfrm>
          <a:prstGeom prst="rect">
            <a:avLst/>
          </a:prstGeom>
        </p:spPr>
      </p:pic>
      <p:sp>
        <p:nvSpPr>
          <p:cNvPr id="6" name="TextBox 5"/>
          <p:cNvSpPr txBox="1"/>
          <p:nvPr/>
        </p:nvSpPr>
        <p:spPr>
          <a:xfrm>
            <a:off x="5250094" y="4159672"/>
            <a:ext cx="2330091" cy="323792"/>
          </a:xfrm>
          <a:prstGeom prst="rect">
            <a:avLst/>
          </a:prstGeom>
        </p:spPr>
        <p:txBody>
          <a:bodyPr vert="horz" lIns="95250" tIns="47625" rIns="95250" bIns="47625" rtlCol="0" anchor="ctr">
            <a:spAutoFit/>
          </a:bodyPr>
          <a:lstStyle/>
          <a:p>
            <a:pPr>
              <a:defRPr lang="en-US" sz="1500" dirty="0"/>
            </a:pPr>
            <a:r>
              <a:rPr lang="en-US" b="1" dirty="0"/>
              <a:t>Source : geeksforgeeks</a:t>
            </a: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WEBFONT3" val="Source Sans Pro-demi_bold"/>
</p:tagLst>
</file>

<file path=ppt/tags/tag10.xml><?xml version="1.0" encoding="utf-8"?>
<p:tagLst xmlns:a="http://schemas.openxmlformats.org/drawingml/2006/main" xmlns:r="http://schemas.openxmlformats.org/officeDocument/2006/relationships" xmlns:p="http://schemas.openxmlformats.org/presentationml/2006/main">
  <p:tag name="TRANSITION" val="anim {&#10;  type: BOUNCE&#10;}&#10;speed: 1.5&#10;"/>
</p:tagLst>
</file>

<file path=ppt/tags/tag11.xml><?xml version="1.0" encoding="utf-8"?>
<p:tagLst xmlns:a="http://schemas.openxmlformats.org/drawingml/2006/main" xmlns:r="http://schemas.openxmlformats.org/officeDocument/2006/relationships" xmlns:p="http://schemas.openxmlformats.org/presentationml/2006/main">
  <p:tag name="TRANSITION" val="anim {&#10;  type: CENTER_REVOLVE&#10;}&#10;speed: 1.5&#10;"/>
</p:tagLst>
</file>

<file path=ppt/tags/tag12.xml><?xml version="1.0" encoding="utf-8"?>
<p:tagLst xmlns:a="http://schemas.openxmlformats.org/drawingml/2006/main" xmlns:r="http://schemas.openxmlformats.org/officeDocument/2006/relationships" xmlns:p="http://schemas.openxmlformats.org/presentationml/2006/main">
  <p:tag name="TRANSITION" val="anim {&#10;  type: DROP&#10;}&#10;speed: 1.5&#10;"/>
</p:tagLst>
</file>

<file path=ppt/tags/tag13.xml><?xml version="1.0" encoding="utf-8"?>
<p:tagLst xmlns:a="http://schemas.openxmlformats.org/drawingml/2006/main" xmlns:r="http://schemas.openxmlformats.org/officeDocument/2006/relationships" xmlns:p="http://schemas.openxmlformats.org/presentationml/2006/main">
  <p:tag name="TRANSITION" val="anim {&#10;  type: FALL&#10;  wheel: 8&#10;}&#10;speed: 1.5&#10;"/>
</p:tagLst>
</file>

<file path=ppt/tags/tag14.xml><?xml version="1.0" encoding="utf-8"?>
<p:tagLst xmlns:a="http://schemas.openxmlformats.org/drawingml/2006/main" xmlns:r="http://schemas.openxmlformats.org/officeDocument/2006/relationships" xmlns:p="http://schemas.openxmlformats.org/presentationml/2006/main">
  <p:tag name="TRANSITION" val="anim {&#10;  type: BOUNCE&#10;}&#10;speed: 1.5&#10;"/>
</p:tagLst>
</file>

<file path=ppt/tags/tag2.xml><?xml version="1.0" encoding="utf-8"?>
<p:tagLst xmlns:a="http://schemas.openxmlformats.org/drawingml/2006/main" xmlns:r="http://schemas.openxmlformats.org/officeDocument/2006/relationships" xmlns:p="http://schemas.openxmlformats.org/presentationml/2006/main">
  <p:tag name="FONTWEIGHT:12:0:0" val="6"/>
  <p:tag name="FONTWEIGHT:10:0:0" val="6"/>
</p:tagLst>
</file>

<file path=ppt/tags/tag3.xml><?xml version="1.0" encoding="utf-8"?>
<p:tagLst xmlns:a="http://schemas.openxmlformats.org/drawingml/2006/main" xmlns:r="http://schemas.openxmlformats.org/officeDocument/2006/relationships" xmlns:p="http://schemas.openxmlformats.org/presentationml/2006/main">
  <p:tag name="LAYOUT" val="threePicAndTx"/>
</p:tagLst>
</file>

<file path=ppt/tags/tag4.xml><?xml version="1.0" encoding="utf-8"?>
<p:tagLst xmlns:a="http://schemas.openxmlformats.org/drawingml/2006/main" xmlns:r="http://schemas.openxmlformats.org/officeDocument/2006/relationships" xmlns:p="http://schemas.openxmlformats.org/presentationml/2006/main">
  <p:tag name="LAYOUT" val="fourPic"/>
</p:tagLst>
</file>

<file path=ppt/tags/tag5.xml><?xml version="1.0" encoding="utf-8"?>
<p:tagLst xmlns:a="http://schemas.openxmlformats.org/drawingml/2006/main" xmlns:r="http://schemas.openxmlformats.org/officeDocument/2006/relationships" xmlns:p="http://schemas.openxmlformats.org/presentationml/2006/main">
  <p:tag name="TRANSITION" val="anim {&#10;  type: BOUNCE&#10;}&#10;speed: 1.5&#10;"/>
</p:tagLst>
</file>

<file path=ppt/tags/tag6.xml><?xml version="1.0" encoding="utf-8"?>
<p:tagLst xmlns:a="http://schemas.openxmlformats.org/drawingml/2006/main" xmlns:r="http://schemas.openxmlformats.org/officeDocument/2006/relationships" xmlns:p="http://schemas.openxmlformats.org/presentationml/2006/main">
  <p:tag name="TRANSITION" val="anim {&#10;  type: DRAW&#10;}&#10;speed: 1.5&#10;"/>
</p:tagLst>
</file>

<file path=ppt/tags/tag7.xml><?xml version="1.0" encoding="utf-8"?>
<p:tagLst xmlns:a="http://schemas.openxmlformats.org/drawingml/2006/main" xmlns:r="http://schemas.openxmlformats.org/officeDocument/2006/relationships" xmlns:p="http://schemas.openxmlformats.org/presentationml/2006/main">
  <p:tag name="TRANSITION" val="anim {&#10;  type: BOOMER&#10;}&#10;speed: 1.5&#10;"/>
</p:tagLst>
</file>

<file path=ppt/tags/tag8.xml><?xml version="1.0" encoding="utf-8"?>
<p:tagLst xmlns:a="http://schemas.openxmlformats.org/drawingml/2006/main" xmlns:r="http://schemas.openxmlformats.org/officeDocument/2006/relationships" xmlns:p="http://schemas.openxmlformats.org/presentationml/2006/main">
  <p:tag name="TRANSITION" val="anim {&#10;  type: FALL&#10;}&#10;speed: 1.5&#10;"/>
</p:tagLst>
</file>

<file path=ppt/tags/tag9.xml><?xml version="1.0" encoding="utf-8"?>
<p:tagLst xmlns:a="http://schemas.openxmlformats.org/drawingml/2006/main" xmlns:r="http://schemas.openxmlformats.org/officeDocument/2006/relationships" xmlns:p="http://schemas.openxmlformats.org/presentationml/2006/main">
  <p:tag name="TRANSITION" val="anim {&#10;  type: CURVY_FLOAT&#10;}&#10;speed: 1.5&#10;"/>
</p:tagLst>
</file>

<file path=ppt/theme/theme1.xml><?xml version="1.0" encoding="utf-8"?>
<a:theme xmlns:a="http://schemas.openxmlformats.org/drawingml/2006/main" name="Origami">
  <a:themeElements>
    <a:clrScheme name="Origami">
      <a:dk1>
        <a:srgbClr val="000000"/>
      </a:dk1>
      <a:lt1>
        <a:srgbClr val="FFFFFF"/>
      </a:lt1>
      <a:dk2>
        <a:srgbClr val="383838"/>
      </a:dk2>
      <a:lt2>
        <a:srgbClr val="F6F6F6"/>
      </a:lt2>
      <a:accent1>
        <a:srgbClr val="FFA71F"/>
      </a:accent1>
      <a:accent2>
        <a:srgbClr val="FFCE5F"/>
      </a:accent2>
      <a:accent3>
        <a:srgbClr val="FF841E"/>
      </a:accent3>
      <a:accent4>
        <a:srgbClr val="79DCD0"/>
      </a:accent4>
      <a:accent5>
        <a:srgbClr val="C7D263"/>
      </a:accent5>
      <a:accent6>
        <a:srgbClr val="4EA3D3"/>
      </a:accent6>
      <a:hlink>
        <a:srgbClr val="1DA2ED"/>
      </a:hlink>
      <a:folHlink>
        <a:srgbClr val="FF7C0F"/>
      </a:folHlink>
    </a:clrScheme>
    <a:fontScheme name="Origami">
      <a:majorFont>
        <a:latin typeface="Oswald"/>
        <a:ea typeface=""/>
        <a:cs typeface=""/>
      </a:majorFont>
      <a:minorFont>
        <a:latin typeface="Source Sans Pro"/>
        <a:ea typeface=""/>
        <a:cs typeface=""/>
      </a:minorFont>
    </a:fontScheme>
    <a:fmtScheme name="Origami">
      <a:fillStyleLst>
        <a:solidFill>
          <a:schemeClr val="phClr"/>
        </a:solidFill>
        <a:gradFill rotWithShape="1">
          <a:gsLst>
            <a:gs pos="0">
              <a:schemeClr val="phClr">
                <a:tint val="50000"/>
                <a:satMod val="300000"/>
              </a:schemeClr>
            </a:gs>
            <a:gs pos="31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6000">
              <a:schemeClr val="phClr">
                <a:shade val="93000"/>
                <a:satMod val="130000"/>
              </a:schemeClr>
            </a:gs>
            <a:gs pos="100000">
              <a:schemeClr val="phClr">
                <a:shade val="94000"/>
                <a:satMod val="135000"/>
              </a:schemeClr>
            </a:gs>
          </a:gsLst>
          <a:lin ang="16200000" scaled="0"/>
        </a:gradFill>
      </a:fillStyleLst>
      <a:lnStyleLst>
        <a:ln w="12700" cap="flat">
          <a:noFill/>
          <a:prstDash val="solid"/>
        </a:ln>
        <a:ln w="19050" cap="flat">
          <a:solidFill>
            <a:schemeClr val="phClr"/>
          </a:solidFill>
          <a:prstDash val="solid"/>
        </a:ln>
        <a:ln w="254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75000"/>
                <a:satMod val="200000"/>
              </a:schemeClr>
            </a:gs>
            <a:gs pos="100000">
              <a:schemeClr val="phClr">
                <a:shade val="75000"/>
                <a:satMod val="300000"/>
              </a:schemeClr>
            </a:gs>
          </a:gsLst>
          <a:lin ang="5400000" scaled="0"/>
        </a:gradFill>
        <a:gradFill rotWithShape="1">
          <a:gsLst>
            <a:gs pos="0">
              <a:schemeClr val="phClr">
                <a:tint val="80000"/>
                <a:satMod val="300000"/>
              </a:schemeClr>
            </a:gs>
            <a:gs pos="100000">
              <a:schemeClr val="phClr">
                <a:shade val="75000"/>
                <a:satMod val="200000"/>
              </a:schemeClr>
            </a:gs>
          </a:gsLst>
          <a:path path="circle">
            <a:fillToRect l="50000" t="50000" r="50000" b="50000"/>
          </a:path>
        </a:gradFill>
      </a:bgFillStyleLst>
    </a:fmtScheme>
  </a:themeElements>
  <a:objectDefaults>
    <a:spDef>
      <a:spPr/>
      <a:bodyPr vert="horz" rtlCol="0" anchor="ctr"/>
      <a:lstStyle>
        <a:lvl1pPr algn="ctr"/>
      </a:lstStyle>
      <a:style>
        <a:lnRef idx="0">
          <a:scrgbClr r="0" g="0" b="0"/>
        </a:lnRef>
        <a:fillRef idx="1">
          <a:schemeClr val="accent1"/>
        </a:fillRef>
        <a:effectRef idx="0">
          <a:schemeClr val="accent1"/>
        </a:effectRef>
        <a:fontRef idx="none"/>
      </a:style>
    </a:spDef>
    <a:lnDef>
      <a:spPr>
        <a:ln w="19050" cap="flat">
          <a:solidFill>
            <a:schemeClr val="accent1">
              <a:lumMod val="75000"/>
            </a:schemeClr>
          </a:solidFill>
          <a:prstDash val="solid"/>
          <a:round/>
        </a:ln>
      </a:spPr>
      <a:bodyPr vert="horz" rtlCol="0" anchor="ctr"/>
      <a:lstStyle>
        <a:lvl1pPr algn="ctr"/>
      </a:lstStyle>
    </a:lnDef>
  </a:objectDefaults>
  <a:extraClrSchemeLst/>
</a:theme>
</file>

<file path=ppt/theme/theme2.xml><?xml version="1.0" encoding="utf-8"?>
<a:theme xmlns:a="http://schemas.openxmlformats.org/drawingml/2006/main" name="Origami">
  <a:themeElements>
    <a:clrScheme name="Origami">
      <a:dk1>
        <a:srgbClr val="000000"/>
      </a:dk1>
      <a:lt1>
        <a:srgbClr val="FFFFFF"/>
      </a:lt1>
      <a:dk2>
        <a:srgbClr val="383838"/>
      </a:dk2>
      <a:lt2>
        <a:srgbClr val="F6F6F6"/>
      </a:lt2>
      <a:accent1>
        <a:srgbClr val="FFA71F"/>
      </a:accent1>
      <a:accent2>
        <a:srgbClr val="FFCE5F"/>
      </a:accent2>
      <a:accent3>
        <a:srgbClr val="FF841E"/>
      </a:accent3>
      <a:accent4>
        <a:srgbClr val="79DCD0"/>
      </a:accent4>
      <a:accent5>
        <a:srgbClr val="C7D263"/>
      </a:accent5>
      <a:accent6>
        <a:srgbClr val="4EA3D3"/>
      </a:accent6>
      <a:hlink>
        <a:srgbClr val="1DA2ED"/>
      </a:hlink>
      <a:folHlink>
        <a:srgbClr val="FF7C0F"/>
      </a:folHlink>
    </a:clrScheme>
    <a:fontScheme name="Origami">
      <a:majorFont>
        <a:latin typeface="Oswald"/>
        <a:ea typeface=""/>
        <a:cs typeface=""/>
      </a:majorFont>
      <a:minorFont>
        <a:latin typeface="Source Sans Pro"/>
        <a:ea typeface=""/>
        <a:cs typeface=""/>
      </a:minorFont>
    </a:fontScheme>
    <a:fmtScheme name="Origami">
      <a:fillStyleLst>
        <a:solidFill>
          <a:schemeClr val="phClr"/>
        </a:solidFill>
        <a:gradFill rotWithShape="1">
          <a:gsLst>
            <a:gs pos="0">
              <a:schemeClr val="phClr">
                <a:tint val="50000"/>
                <a:satMod val="300000"/>
              </a:schemeClr>
            </a:gs>
            <a:gs pos="31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6000">
              <a:schemeClr val="phClr">
                <a:shade val="93000"/>
                <a:satMod val="130000"/>
              </a:schemeClr>
            </a:gs>
            <a:gs pos="100000">
              <a:schemeClr val="phClr">
                <a:shade val="94000"/>
                <a:satMod val="135000"/>
              </a:schemeClr>
            </a:gs>
          </a:gsLst>
          <a:lin ang="16200000" scaled="0"/>
        </a:gradFill>
      </a:fillStyleLst>
      <a:lnStyleLst>
        <a:ln w="12700" cap="flat">
          <a:noFill/>
          <a:prstDash val="solid"/>
        </a:ln>
        <a:ln w="19050" cap="flat">
          <a:solidFill>
            <a:schemeClr val="phClr"/>
          </a:solidFill>
          <a:prstDash val="solid"/>
        </a:ln>
        <a:ln w="254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75000"/>
                <a:satMod val="200000"/>
              </a:schemeClr>
            </a:gs>
            <a:gs pos="100000">
              <a:schemeClr val="phClr">
                <a:shade val="75000"/>
                <a:satMod val="300000"/>
              </a:schemeClr>
            </a:gs>
          </a:gsLst>
          <a:lin ang="5400000" scaled="0"/>
        </a:gradFill>
        <a:gradFill rotWithShape="1">
          <a:gsLst>
            <a:gs pos="0">
              <a:schemeClr val="phClr">
                <a:tint val="80000"/>
                <a:satMod val="300000"/>
              </a:schemeClr>
            </a:gs>
            <a:gs pos="100000">
              <a:schemeClr val="phClr">
                <a:shade val="75000"/>
                <a:satMod val="200000"/>
              </a:schemeClr>
            </a:gs>
          </a:gsLst>
          <a:path path="circle">
            <a:fillToRect l="50000" t="50000" r="50000" b="50000"/>
          </a:path>
        </a:gradFill>
      </a:bgFillStyleLst>
    </a:fmtScheme>
  </a:themeElements>
  <a:objectDefaults>
    <a:spDef>
      <a:spPr/>
      <a:bodyPr vert="horz" rtlCol="0" anchor="ctr"/>
      <a:lstStyle>
        <a:lvl1pPr algn="ctr"/>
      </a:lstStyle>
      <a:style>
        <a:lnRef idx="0">
          <a:scrgbClr r="0" g="0" b="0"/>
        </a:lnRef>
        <a:fillRef idx="1">
          <a:schemeClr val="accent1"/>
        </a:fillRef>
        <a:effectRef idx="0">
          <a:schemeClr val="accent1"/>
        </a:effectRef>
        <a:fontRef idx="none"/>
      </a:style>
    </a:spDef>
    <a:lnDef>
      <a:spPr>
        <a:ln w="19050" cap="flat">
          <a:solidFill>
            <a:schemeClr val="accent1">
              <a:lumMod val="75000"/>
            </a:schemeClr>
          </a:solidFill>
          <a:prstDash val="solid"/>
          <a:round/>
        </a:ln>
      </a:spPr>
      <a:bodyPr vert="horz" rtlCol="0" anchor="ctr"/>
      <a:lstStyle>
        <a:lvl1pPr algn="ctr"/>
      </a:lst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220</Words>
  <Application>Microsoft Office PowerPoint</Application>
  <PresentationFormat>On-screen Show (16:9)</PresentationFormat>
  <Paragraphs>97</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Source Sans Pro</vt:lpstr>
      <vt:lpstr>Arial</vt:lpstr>
      <vt:lpstr>Times New Roman</vt:lpstr>
      <vt:lpstr>monospace</vt:lpstr>
      <vt:lpstr>Oswald</vt:lpstr>
      <vt:lpstr>Segoe UI</vt:lpstr>
      <vt:lpstr>Origami</vt:lpstr>
      <vt:lpstr> IMPLEMENTING  CONTROLLER VIEW METHODS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zoho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Bobby</dc:creator>
  <cp:lastModifiedBy>Kammari,Rajesh</cp:lastModifiedBy>
  <cp:revision>2</cp:revision>
  <dcterms:created xsi:type="dcterms:W3CDTF">2010-03-09T10:03:29Z</dcterms:created>
  <dcterms:modified xsi:type="dcterms:W3CDTF">2019-04-02T04:26:42Z</dcterms:modified>
</cp:coreProperties>
</file>